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90"/>
  </p:notesMasterIdLst>
  <p:handoutMasterIdLst>
    <p:handoutMasterId r:id="rId91"/>
  </p:handoutMasterIdLst>
  <p:sldIdLst>
    <p:sldId id="256" r:id="rId3"/>
    <p:sldId id="257" r:id="rId4"/>
    <p:sldId id="346" r:id="rId5"/>
    <p:sldId id="344" r:id="rId6"/>
    <p:sldId id="307" r:id="rId7"/>
    <p:sldId id="339" r:id="rId8"/>
    <p:sldId id="336" r:id="rId9"/>
    <p:sldId id="338" r:id="rId10"/>
    <p:sldId id="337" r:id="rId11"/>
    <p:sldId id="402" r:id="rId12"/>
    <p:sldId id="340" r:id="rId13"/>
    <p:sldId id="341" r:id="rId14"/>
    <p:sldId id="342" r:id="rId15"/>
    <p:sldId id="343" r:id="rId16"/>
    <p:sldId id="347" r:id="rId17"/>
    <p:sldId id="397" r:id="rId18"/>
    <p:sldId id="398" r:id="rId19"/>
    <p:sldId id="399" r:id="rId20"/>
    <p:sldId id="739" r:id="rId21"/>
    <p:sldId id="526" r:id="rId22"/>
    <p:sldId id="533" r:id="rId23"/>
    <p:sldId id="536" r:id="rId24"/>
    <p:sldId id="534" r:id="rId25"/>
    <p:sldId id="524" r:id="rId26"/>
    <p:sldId id="535" r:id="rId27"/>
    <p:sldId id="647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393" r:id="rId45"/>
    <p:sldId id="741" r:id="rId46"/>
    <p:sldId id="742" r:id="rId47"/>
    <p:sldId id="781" r:id="rId48"/>
    <p:sldId id="773" r:id="rId49"/>
    <p:sldId id="743" r:id="rId50"/>
    <p:sldId id="744" r:id="rId51"/>
    <p:sldId id="746" r:id="rId52"/>
    <p:sldId id="750" r:id="rId53"/>
    <p:sldId id="745" r:id="rId54"/>
    <p:sldId id="748" r:id="rId55"/>
    <p:sldId id="749" r:id="rId56"/>
    <p:sldId id="751" r:id="rId57"/>
    <p:sldId id="752" r:id="rId58"/>
    <p:sldId id="753" r:id="rId59"/>
    <p:sldId id="754" r:id="rId60"/>
    <p:sldId id="774" r:id="rId61"/>
    <p:sldId id="776" r:id="rId62"/>
    <p:sldId id="779" r:id="rId63"/>
    <p:sldId id="784" r:id="rId64"/>
    <p:sldId id="755" r:id="rId65"/>
    <p:sldId id="756" r:id="rId66"/>
    <p:sldId id="757" r:id="rId67"/>
    <p:sldId id="758" r:id="rId68"/>
    <p:sldId id="759" r:id="rId69"/>
    <p:sldId id="760" r:id="rId70"/>
    <p:sldId id="761" r:id="rId71"/>
    <p:sldId id="782" r:id="rId72"/>
    <p:sldId id="780" r:id="rId73"/>
    <p:sldId id="785" r:id="rId74"/>
    <p:sldId id="763" r:id="rId75"/>
    <p:sldId id="762" r:id="rId76"/>
    <p:sldId id="764" r:id="rId77"/>
    <p:sldId id="765" r:id="rId78"/>
    <p:sldId id="768" r:id="rId79"/>
    <p:sldId id="767" r:id="rId80"/>
    <p:sldId id="769" r:id="rId81"/>
    <p:sldId id="770" r:id="rId82"/>
    <p:sldId id="771" r:id="rId83"/>
    <p:sldId id="772" r:id="rId84"/>
    <p:sldId id="775" r:id="rId85"/>
    <p:sldId id="778" r:id="rId86"/>
    <p:sldId id="783" r:id="rId87"/>
    <p:sldId id="740" r:id="rId88"/>
    <p:sldId id="401" r:id="rId89"/>
  </p:sldIdLst>
  <p:sldSz cx="9144000" cy="6858000" type="screen4x3"/>
  <p:notesSz cx="7099300" cy="10234613"/>
  <p:embeddedFontLst>
    <p:embeddedFont>
      <p:font typeface="Blackadder ITC" pitchFamily="82" charset="77"/>
      <p:regular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ilieXwv5OUJdQk1cj/252aZuXc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8D7CD"/>
    <a:srgbClr val="EAEFF7"/>
    <a:srgbClr val="E7E6E6"/>
    <a:srgbClr val="F2E6DC"/>
    <a:srgbClr val="ED7D31"/>
    <a:srgbClr val="AE5A21"/>
    <a:srgbClr val="7DC1BE"/>
    <a:srgbClr val="D3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3137A-9DE1-E24F-8EF6-F24061027501}" v="2" dt="2025-05-22T08:39:24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9" autoAdjust="0"/>
    <p:restoredTop sz="90116" autoAdjust="0"/>
  </p:normalViewPr>
  <p:slideViewPr>
    <p:cSldViewPr snapToGrid="0">
      <p:cViewPr varScale="1">
        <p:scale>
          <a:sx n="112" d="100"/>
          <a:sy n="112" d="100"/>
        </p:scale>
        <p:origin x="208" y="40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Frommholz" userId="ee3b4549-206f-4e4f-93a1-b7ff676f0af7" providerId="ADAL" clId="{FDC3137A-9DE1-E24F-8EF6-F24061027501}"/>
    <pc:docChg chg="custSel modSld modMainMaster">
      <pc:chgData name="Ingo Frommholz" userId="ee3b4549-206f-4e4f-93a1-b7ff676f0af7" providerId="ADAL" clId="{FDC3137A-9DE1-E24F-8EF6-F24061027501}" dt="2025-05-30T13:47:02.766" v="44" actId="1038"/>
      <pc:docMkLst>
        <pc:docMk/>
      </pc:docMkLst>
      <pc:sldChg chg="addSp delSp modSp mod">
        <pc:chgData name="Ingo Frommholz" userId="ee3b4549-206f-4e4f-93a1-b7ff676f0af7" providerId="ADAL" clId="{FDC3137A-9DE1-E24F-8EF6-F24061027501}" dt="2025-05-30T13:38:59.307" v="25" actId="20577"/>
        <pc:sldMkLst>
          <pc:docMk/>
          <pc:sldMk cId="0" sldId="257"/>
        </pc:sldMkLst>
        <pc:spChg chg="mod">
          <ac:chgData name="Ingo Frommholz" userId="ee3b4549-206f-4e4f-93a1-b7ff676f0af7" providerId="ADAL" clId="{FDC3137A-9DE1-E24F-8EF6-F24061027501}" dt="2025-05-30T13:38:59.307" v="25" actId="20577"/>
          <ac:spMkLst>
            <pc:docMk/>
            <pc:sldMk cId="0" sldId="257"/>
            <ac:spMk id="5" creationId="{29E762BB-C30C-4581-B3C1-7319E93FAD44}"/>
          </ac:spMkLst>
        </pc:spChg>
      </pc:sldChg>
      <pc:sldChg chg="modSp mod">
        <pc:chgData name="Ingo Frommholz" userId="ee3b4549-206f-4e4f-93a1-b7ff676f0af7" providerId="ADAL" clId="{FDC3137A-9DE1-E24F-8EF6-F24061027501}" dt="2025-05-30T13:47:02.766" v="44" actId="1038"/>
        <pc:sldMkLst>
          <pc:docMk/>
          <pc:sldMk cId="4008746388" sldId="401"/>
        </pc:sldMkLst>
        <pc:spChg chg="mod">
          <ac:chgData name="Ingo Frommholz" userId="ee3b4549-206f-4e4f-93a1-b7ff676f0af7" providerId="ADAL" clId="{FDC3137A-9DE1-E24F-8EF6-F24061027501}" dt="2025-05-30T13:47:02.766" v="44" actId="1038"/>
          <ac:spMkLst>
            <pc:docMk/>
            <pc:sldMk cId="4008746388" sldId="401"/>
            <ac:spMk id="2" creationId="{AB1EA7F6-CEB4-E947-A101-B48740C76EEB}"/>
          </ac:spMkLst>
        </pc:spChg>
      </pc:sldChg>
      <pc:sldChg chg="delSp mod">
        <pc:chgData name="Ingo Frommholz" userId="ee3b4549-206f-4e4f-93a1-b7ff676f0af7" providerId="ADAL" clId="{FDC3137A-9DE1-E24F-8EF6-F24061027501}" dt="2025-05-30T13:44:39.884" v="28" actId="478"/>
        <pc:sldMkLst>
          <pc:docMk/>
          <pc:sldMk cId="1611633413" sldId="536"/>
        </pc:sldMkLst>
        <pc:inkChg chg="del">
          <ac:chgData name="Ingo Frommholz" userId="ee3b4549-206f-4e4f-93a1-b7ff676f0af7" providerId="ADAL" clId="{FDC3137A-9DE1-E24F-8EF6-F24061027501}" dt="2025-05-30T13:44:39.884" v="28" actId="478"/>
          <ac:inkMkLst>
            <pc:docMk/>
            <pc:sldMk cId="1611633413" sldId="536"/>
            <ac:inkMk id="2" creationId="{35B0D7B6-7633-8689-5179-EBC91AE51BEE}"/>
          </ac:inkMkLst>
        </pc:inkChg>
      </pc:sldChg>
      <pc:sldChg chg="delSp mod">
        <pc:chgData name="Ingo Frommholz" userId="ee3b4549-206f-4e4f-93a1-b7ff676f0af7" providerId="ADAL" clId="{FDC3137A-9DE1-E24F-8EF6-F24061027501}" dt="2025-05-30T13:45:00.163" v="29" actId="478"/>
        <pc:sldMkLst>
          <pc:docMk/>
          <pc:sldMk cId="1708736361" sldId="730"/>
        </pc:sldMkLst>
        <pc:inkChg chg="del">
          <ac:chgData name="Ingo Frommholz" userId="ee3b4549-206f-4e4f-93a1-b7ff676f0af7" providerId="ADAL" clId="{FDC3137A-9DE1-E24F-8EF6-F24061027501}" dt="2025-05-30T13:45:00.163" v="29" actId="478"/>
          <ac:inkMkLst>
            <pc:docMk/>
            <pc:sldMk cId="1708736361" sldId="730"/>
            <ac:inkMk id="3" creationId="{F7CB3F56-EF7A-9F6A-3CB7-92DD1C0F8381}"/>
          </ac:inkMkLst>
        </pc:inkChg>
      </pc:sldChg>
      <pc:sldChg chg="delSp modSp mod">
        <pc:chgData name="Ingo Frommholz" userId="ee3b4549-206f-4e4f-93a1-b7ff676f0af7" providerId="ADAL" clId="{FDC3137A-9DE1-E24F-8EF6-F24061027501}" dt="2025-05-30T13:44:01.937" v="27" actId="478"/>
        <pc:sldMkLst>
          <pc:docMk/>
          <pc:sldMk cId="79651335" sldId="742"/>
        </pc:sldMkLst>
        <pc:inkChg chg="del mod">
          <ac:chgData name="Ingo Frommholz" userId="ee3b4549-206f-4e4f-93a1-b7ff676f0af7" providerId="ADAL" clId="{FDC3137A-9DE1-E24F-8EF6-F24061027501}" dt="2025-05-30T13:44:01.937" v="27" actId="478"/>
          <ac:inkMkLst>
            <pc:docMk/>
            <pc:sldMk cId="79651335" sldId="742"/>
            <ac:inkMk id="3" creationId="{F3BA7499-F790-67AE-CCA8-35647FD2CAA0}"/>
          </ac:inkMkLst>
        </pc:inkChg>
      </pc:sldChg>
      <pc:sldChg chg="modSp mod">
        <pc:chgData name="Ingo Frommholz" userId="ee3b4549-206f-4e4f-93a1-b7ff676f0af7" providerId="ADAL" clId="{FDC3137A-9DE1-E24F-8EF6-F24061027501}" dt="2025-05-30T13:45:40.879" v="33" actId="20577"/>
        <pc:sldMkLst>
          <pc:docMk/>
          <pc:sldMk cId="2674271970" sldId="754"/>
        </pc:sldMkLst>
        <pc:spChg chg="mod">
          <ac:chgData name="Ingo Frommholz" userId="ee3b4549-206f-4e4f-93a1-b7ff676f0af7" providerId="ADAL" clId="{FDC3137A-9DE1-E24F-8EF6-F24061027501}" dt="2025-05-30T13:45:36.912" v="31" actId="20577"/>
          <ac:spMkLst>
            <pc:docMk/>
            <pc:sldMk cId="2674271970" sldId="754"/>
            <ac:spMk id="43" creationId="{098A9EB1-EF9B-467A-9C50-1E20AD7DBB7F}"/>
          </ac:spMkLst>
        </pc:spChg>
        <pc:spChg chg="mod">
          <ac:chgData name="Ingo Frommholz" userId="ee3b4549-206f-4e4f-93a1-b7ff676f0af7" providerId="ADAL" clId="{FDC3137A-9DE1-E24F-8EF6-F24061027501}" dt="2025-05-30T13:45:40.879" v="33" actId="20577"/>
          <ac:spMkLst>
            <pc:docMk/>
            <pc:sldMk cId="2674271970" sldId="754"/>
            <ac:spMk id="48" creationId="{BC1A74E5-3F8D-4DDB-B28C-3F688C08F6E6}"/>
          </ac:spMkLst>
        </pc:spChg>
      </pc:sldChg>
      <pc:sldMasterChg chg="modSldLayout">
        <pc:chgData name="Ingo Frommholz" userId="ee3b4549-206f-4e4f-93a1-b7ff676f0af7" providerId="ADAL" clId="{FDC3137A-9DE1-E24F-8EF6-F24061027501}" dt="2025-05-22T08:39:27.888" v="6"/>
        <pc:sldMasterMkLst>
          <pc:docMk/>
          <pc:sldMasterMk cId="0" sldId="2147483648"/>
        </pc:sldMasterMkLst>
        <pc:sldLayoutChg chg="addSp delSp modSp mod">
          <pc:chgData name="Ingo Frommholz" userId="ee3b4549-206f-4e4f-93a1-b7ff676f0af7" providerId="ADAL" clId="{FDC3137A-9DE1-E24F-8EF6-F24061027501}" dt="2025-05-22T08:39:27.888" v="6"/>
          <pc:sldLayoutMkLst>
            <pc:docMk/>
            <pc:sldMasterMk cId="0" sldId="2147483648"/>
            <pc:sldLayoutMk cId="0" sldId="2147483650"/>
          </pc:sldLayoutMkLst>
          <pc:spChg chg="mod">
            <ac:chgData name="Ingo Frommholz" userId="ee3b4549-206f-4e4f-93a1-b7ff676f0af7" providerId="ADAL" clId="{FDC3137A-9DE1-E24F-8EF6-F24061027501}" dt="2025-05-22T08:39:23.372" v="3" actId="1076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</pc:sldLayoutChg>
      </pc:sldMasterChg>
    </pc:docChg>
  </pc:docChgLst>
  <pc:docChgLst>
    <pc:chgData name="Frommholz, Ingo" userId="bfa2c84c-33fb-4256-af4c-e6380e8b7dc2" providerId="ADAL" clId="{68235FFC-1D21-BA41-AAC5-078F033308B1}"/>
    <pc:docChg chg="custSel modSld">
      <pc:chgData name="Frommholz, Ingo" userId="bfa2c84c-33fb-4256-af4c-e6380e8b7dc2" providerId="ADAL" clId="{68235FFC-1D21-BA41-AAC5-078F033308B1}" dt="2025-03-03T13:04:14.020" v="8" actId="7634"/>
      <pc:docMkLst>
        <pc:docMk/>
      </pc:docMkLst>
      <pc:sldChg chg="modSp">
        <pc:chgData name="Frommholz, Ingo" userId="bfa2c84c-33fb-4256-af4c-e6380e8b7dc2" providerId="ADAL" clId="{68235FFC-1D21-BA41-AAC5-078F033308B1}" dt="2025-03-03T10:38:24.131" v="7" actId="20577"/>
        <pc:sldMkLst>
          <pc:docMk/>
          <pc:sldMk cId="2002702379" sldId="344"/>
        </pc:sldMkLst>
        <pc:graphicFrameChg chg="modGraphic">
          <ac:chgData name="Frommholz, Ingo" userId="bfa2c84c-33fb-4256-af4c-e6380e8b7dc2" providerId="ADAL" clId="{68235FFC-1D21-BA41-AAC5-078F033308B1}" dt="2025-03-03T10:38:24.131" v="7" actId="20577"/>
          <ac:graphicFrameMkLst>
            <pc:docMk/>
            <pc:sldMk cId="2002702379" sldId="344"/>
            <ac:graphicFrameMk id="2" creationId="{671DD1D9-D39C-4E47-97DB-584EF9AC4C39}"/>
          </ac:graphicFrameMkLst>
        </pc:graphicFrame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362962239" sldId="524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362962239" sldId="524"/>
            <ac:inkMk id="2" creationId="{A21AEC16-3660-AF3B-02FB-C0693380A0B9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611633413" sldId="536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611633413" sldId="536"/>
            <ac:inkMk id="2" creationId="{35B0D7B6-7633-8689-5179-EBC91AE51BEE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1708736361" sldId="730"/>
        </pc:sldMkLst>
        <pc:inkChg chg="add">
          <ac:chgData name="Frommholz, Ingo" userId="bfa2c84c-33fb-4256-af4c-e6380e8b7dc2" providerId="ADAL" clId="{68235FFC-1D21-BA41-AAC5-078F033308B1}" dt="2025-03-03T13:04:14.020" v="8" actId="7634"/>
          <ac:inkMkLst>
            <pc:docMk/>
            <pc:sldMk cId="1708736361" sldId="730"/>
            <ac:inkMk id="3" creationId="{F7CB3F56-EF7A-9F6A-3CB7-92DD1C0F8381}"/>
          </ac:inkMkLst>
        </pc:inkChg>
      </pc:sldChg>
      <pc:sldChg chg="addSp">
        <pc:chgData name="Frommholz, Ingo" userId="bfa2c84c-33fb-4256-af4c-e6380e8b7dc2" providerId="ADAL" clId="{68235FFC-1D21-BA41-AAC5-078F033308B1}" dt="2025-03-03T13:04:14.020" v="8" actId="7634"/>
        <pc:sldMkLst>
          <pc:docMk/>
          <pc:sldMk cId="79651335" sldId="742"/>
        </pc:sldMkLst>
      </pc:sldChg>
    </pc:docChg>
  </pc:docChgLst>
  <pc:docChgLst>
    <pc:chgData name="Ingo Frommholz" userId="ee3b4549-206f-4e4f-93a1-b7ff676f0af7" providerId="ADAL" clId="{23793B24-1070-F94A-AA2B-1BFB1CE22956}"/>
    <pc:docChg chg="undo custSel modSld">
      <pc:chgData name="Ingo Frommholz" userId="ee3b4549-206f-4e4f-93a1-b7ff676f0af7" providerId="ADAL" clId="{23793B24-1070-F94A-AA2B-1BFB1CE22956}" dt="2025-03-02T20:52:07.426" v="862"/>
      <pc:docMkLst>
        <pc:docMk/>
      </pc:docMkLst>
      <pc:sldChg chg="modSp mod">
        <pc:chgData name="Ingo Frommholz" userId="ee3b4549-206f-4e4f-93a1-b7ff676f0af7" providerId="ADAL" clId="{23793B24-1070-F94A-AA2B-1BFB1CE22956}" dt="2025-03-01T17:21:59.260" v="431" actId="20577"/>
        <pc:sldMkLst>
          <pc:docMk/>
          <pc:sldMk cId="2981588448" sldId="336"/>
        </pc:sldMkLst>
        <pc:spChg chg="mod">
          <ac:chgData name="Ingo Frommholz" userId="ee3b4549-206f-4e4f-93a1-b7ff676f0af7" providerId="ADAL" clId="{23793B24-1070-F94A-AA2B-1BFB1CE22956}" dt="2025-03-01T17:21:59.260" v="431" actId="20577"/>
          <ac:spMkLst>
            <pc:docMk/>
            <pc:sldMk cId="2981588448" sldId="336"/>
            <ac:spMk id="4" creationId="{CDA06721-95BA-46D7-AE41-D450F4F3623A}"/>
          </ac:spMkLst>
        </pc:spChg>
      </pc:sldChg>
      <pc:sldChg chg="addSp modSp mod modTransition setBg modAnim">
        <pc:chgData name="Ingo Frommholz" userId="ee3b4549-206f-4e4f-93a1-b7ff676f0af7" providerId="ADAL" clId="{23793B24-1070-F94A-AA2B-1BFB1CE22956}" dt="2025-02-28T17:39:23.898" v="315" actId="1076"/>
        <pc:sldMkLst>
          <pc:docMk/>
          <pc:sldMk cId="3714906367" sldId="340"/>
        </pc:sldMkLst>
      </pc:sldChg>
      <pc:sldChg chg="modSp mod">
        <pc:chgData name="Ingo Frommholz" userId="ee3b4549-206f-4e4f-93a1-b7ff676f0af7" providerId="ADAL" clId="{23793B24-1070-F94A-AA2B-1BFB1CE22956}" dt="2025-02-28T17:44:51.912" v="321" actId="20577"/>
        <pc:sldMkLst>
          <pc:docMk/>
          <pc:sldMk cId="3921677427" sldId="341"/>
        </pc:sldMkLst>
      </pc:sldChg>
      <pc:sldChg chg="modSp mod">
        <pc:chgData name="Ingo Frommholz" userId="ee3b4549-206f-4e4f-93a1-b7ff676f0af7" providerId="ADAL" clId="{23793B24-1070-F94A-AA2B-1BFB1CE22956}" dt="2025-02-28T17:48:18.802" v="335" actId="20577"/>
        <pc:sldMkLst>
          <pc:docMk/>
          <pc:sldMk cId="2604674144" sldId="342"/>
        </pc:sldMkLst>
      </pc:sldChg>
      <pc:sldChg chg="modSp mod">
        <pc:chgData name="Ingo Frommholz" userId="ee3b4549-206f-4e4f-93a1-b7ff676f0af7" providerId="ADAL" clId="{23793B24-1070-F94A-AA2B-1BFB1CE22956}" dt="2025-02-28T17:50:15.312" v="345" actId="20577"/>
        <pc:sldMkLst>
          <pc:docMk/>
          <pc:sldMk cId="3360898897" sldId="343"/>
        </pc:sldMkLst>
      </pc:sldChg>
      <pc:sldChg chg="addSp delSp modSp mod">
        <pc:chgData name="Ingo Frommholz" userId="ee3b4549-206f-4e4f-93a1-b7ff676f0af7" providerId="ADAL" clId="{23793B24-1070-F94A-AA2B-1BFB1CE22956}" dt="2025-02-28T17:04:04.730" v="52" actId="1076"/>
        <pc:sldMkLst>
          <pc:docMk/>
          <pc:sldMk cId="2002702379" sldId="344"/>
        </pc:sldMkLst>
      </pc:sldChg>
      <pc:sldChg chg="modSp mod">
        <pc:chgData name="Ingo Frommholz" userId="ee3b4549-206f-4e4f-93a1-b7ff676f0af7" providerId="ADAL" clId="{23793B24-1070-F94A-AA2B-1BFB1CE22956}" dt="2025-03-01T17:23:53.552" v="432" actId="114"/>
        <pc:sldMkLst>
          <pc:docMk/>
          <pc:sldMk cId="3750544701" sldId="397"/>
        </pc:sldMkLst>
        <pc:spChg chg="mod">
          <ac:chgData name="Ingo Frommholz" userId="ee3b4549-206f-4e4f-93a1-b7ff676f0af7" providerId="ADAL" clId="{23793B24-1070-F94A-AA2B-1BFB1CE22956}" dt="2025-03-01T17:23:53.552" v="432" actId="114"/>
          <ac:spMkLst>
            <pc:docMk/>
            <pc:sldMk cId="3750544701" sldId="397"/>
            <ac:spMk id="4" creationId="{B1AB2DE2-BFB4-403B-9976-58C0812A00AF}"/>
          </ac:spMkLst>
        </pc:spChg>
      </pc:sldChg>
      <pc:sldChg chg="modSp mod">
        <pc:chgData name="Ingo Frommholz" userId="ee3b4549-206f-4e4f-93a1-b7ff676f0af7" providerId="ADAL" clId="{23793B24-1070-F94A-AA2B-1BFB1CE22956}" dt="2025-02-28T17:55:11.610" v="383" actId="1037"/>
        <pc:sldMkLst>
          <pc:docMk/>
          <pc:sldMk cId="180436058" sldId="399"/>
        </pc:sldMkLst>
      </pc:sldChg>
      <pc:sldChg chg="modSp mod">
        <pc:chgData name="Ingo Frommholz" userId="ee3b4549-206f-4e4f-93a1-b7ff676f0af7" providerId="ADAL" clId="{23793B24-1070-F94A-AA2B-1BFB1CE22956}" dt="2025-02-28T19:20:08.950" v="386" actId="20577"/>
        <pc:sldMkLst>
          <pc:docMk/>
          <pc:sldMk cId="4008746388" sldId="401"/>
        </pc:sldMkLst>
      </pc:sldChg>
      <pc:sldChg chg="modSp mod">
        <pc:chgData name="Ingo Frommholz" userId="ee3b4549-206f-4e4f-93a1-b7ff676f0af7" providerId="ADAL" clId="{23793B24-1070-F94A-AA2B-1BFB1CE22956}" dt="2025-03-01T17:27:57.571" v="447" actId="20577"/>
        <pc:sldMkLst>
          <pc:docMk/>
          <pc:sldMk cId="3672305511" sldId="526"/>
        </pc:sldMkLst>
        <pc:spChg chg="mod">
          <ac:chgData name="Ingo Frommholz" userId="ee3b4549-206f-4e4f-93a1-b7ff676f0af7" providerId="ADAL" clId="{23793B24-1070-F94A-AA2B-1BFB1CE22956}" dt="2025-03-01T17:27:57.571" v="447" actId="20577"/>
          <ac:spMkLst>
            <pc:docMk/>
            <pc:sldMk cId="3672305511" sldId="526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28:57.429" v="480" actId="20577"/>
        <pc:sldMkLst>
          <pc:docMk/>
          <pc:sldMk cId="4234670050" sldId="534"/>
        </pc:sldMkLst>
        <pc:spChg chg="mod">
          <ac:chgData name="Ingo Frommholz" userId="ee3b4549-206f-4e4f-93a1-b7ff676f0af7" providerId="ADAL" clId="{23793B24-1070-F94A-AA2B-1BFB1CE22956}" dt="2025-03-01T17:28:57.429" v="480" actId="20577"/>
          <ac:spMkLst>
            <pc:docMk/>
            <pc:sldMk cId="4234670050" sldId="534"/>
            <ac:spMk id="8" creationId="{21A8D102-1C16-49D0-9B80-8EAB675A9A7B}"/>
          </ac:spMkLst>
        </pc:spChg>
      </pc:sldChg>
      <pc:sldChg chg="modSp mod">
        <pc:chgData name="Ingo Frommholz" userId="ee3b4549-206f-4e4f-93a1-b7ff676f0af7" providerId="ADAL" clId="{23793B24-1070-F94A-AA2B-1BFB1CE22956}" dt="2025-03-01T17:30:47.312" v="489" actId="20577"/>
        <pc:sldMkLst>
          <pc:docMk/>
          <pc:sldMk cId="3966810098" sldId="535"/>
        </pc:sldMkLst>
        <pc:spChg chg="mod">
          <ac:chgData name="Ingo Frommholz" userId="ee3b4549-206f-4e4f-93a1-b7ff676f0af7" providerId="ADAL" clId="{23793B24-1070-F94A-AA2B-1BFB1CE22956}" dt="2025-03-01T17:30:47.312" v="489" actId="20577"/>
          <ac:spMkLst>
            <pc:docMk/>
            <pc:sldMk cId="3966810098" sldId="535"/>
            <ac:spMk id="8" creationId="{21A8D102-1C16-49D0-9B80-8EAB675A9A7B}"/>
          </ac:spMkLst>
        </pc:spChg>
      </pc:sldChg>
      <pc:sldChg chg="addSp delSp modSp mod">
        <pc:chgData name="Ingo Frommholz" userId="ee3b4549-206f-4e4f-93a1-b7ff676f0af7" providerId="ADAL" clId="{23793B24-1070-F94A-AA2B-1BFB1CE22956}" dt="2025-03-01T17:32:16.822" v="506" actId="20577"/>
        <pc:sldMkLst>
          <pc:docMk/>
          <pc:sldMk cId="1090199631" sldId="723"/>
        </pc:sldMkLst>
        <pc:spChg chg="mod">
          <ac:chgData name="Ingo Frommholz" userId="ee3b4549-206f-4e4f-93a1-b7ff676f0af7" providerId="ADAL" clId="{23793B24-1070-F94A-AA2B-1BFB1CE22956}" dt="2025-03-01T17:32:16.822" v="506" actId="20577"/>
          <ac:spMkLst>
            <pc:docMk/>
            <pc:sldMk cId="1090199631" sldId="723"/>
            <ac:spMk id="10" creationId="{9254B13C-19D7-4861-A881-548D1903C1E4}"/>
          </ac:spMkLst>
        </pc:spChg>
      </pc:sldChg>
      <pc:sldChg chg="addSp modSp mod modNotes modNotesTx">
        <pc:chgData name="Ingo Frommholz" userId="ee3b4549-206f-4e4f-93a1-b7ff676f0af7" providerId="ADAL" clId="{23793B24-1070-F94A-AA2B-1BFB1CE22956}" dt="2025-03-01T17:46:48.333" v="716" actId="20577"/>
        <pc:sldMkLst>
          <pc:docMk/>
          <pc:sldMk cId="1765307125" sldId="737"/>
        </pc:sldMkLst>
        <pc:spChg chg="add mod">
          <ac:chgData name="Ingo Frommholz" userId="ee3b4549-206f-4e4f-93a1-b7ff676f0af7" providerId="ADAL" clId="{23793B24-1070-F94A-AA2B-1BFB1CE22956}" dt="2025-03-01T17:45:57.452" v="603" actId="1076"/>
          <ac:spMkLst>
            <pc:docMk/>
            <pc:sldMk cId="1765307125" sldId="737"/>
            <ac:spMk id="3" creationId="{7C9F19D8-46A6-F1D5-F139-4A2236A92859}"/>
          </ac:spMkLst>
        </pc:spChg>
        <pc:spChg chg="mod">
          <ac:chgData name="Ingo Frommholz" userId="ee3b4549-206f-4e4f-93a1-b7ff676f0af7" providerId="ADAL" clId="{23793B24-1070-F94A-AA2B-1BFB1CE22956}" dt="2025-03-01T17:44:31.920" v="507" actId="1076"/>
          <ac:spMkLst>
            <pc:docMk/>
            <pc:sldMk cId="1765307125" sldId="737"/>
            <ac:spMk id="6" creationId="{47070BBB-D014-438C-9AEA-89D774B79142}"/>
          </ac:spMkLst>
        </pc:spChg>
        <pc:picChg chg="mod">
          <ac:chgData name="Ingo Frommholz" userId="ee3b4549-206f-4e4f-93a1-b7ff676f0af7" providerId="ADAL" clId="{23793B24-1070-F94A-AA2B-1BFB1CE22956}" dt="2025-03-01T17:44:40.568" v="540" actId="1035"/>
          <ac:picMkLst>
            <pc:docMk/>
            <pc:sldMk cId="1765307125" sldId="737"/>
            <ac:picMk id="5" creationId="{34DEB560-95B0-4855-93EA-0708EEF347CA}"/>
          </ac:picMkLst>
        </pc:picChg>
      </pc:sldChg>
      <pc:sldChg chg="modSp mod">
        <pc:chgData name="Ingo Frommholz" userId="ee3b4549-206f-4e4f-93a1-b7ff676f0af7" providerId="ADAL" clId="{23793B24-1070-F94A-AA2B-1BFB1CE22956}" dt="2025-03-01T17:48:13.014" v="727" actId="1036"/>
        <pc:sldMkLst>
          <pc:docMk/>
          <pc:sldMk cId="2823808962" sldId="741"/>
        </pc:sldMkLst>
        <pc:spChg chg="mod">
          <ac:chgData name="Ingo Frommholz" userId="ee3b4549-206f-4e4f-93a1-b7ff676f0af7" providerId="ADAL" clId="{23793B24-1070-F94A-AA2B-1BFB1CE22956}" dt="2025-03-01T17:48:13.014" v="727" actId="1036"/>
          <ac:spMkLst>
            <pc:docMk/>
            <pc:sldMk cId="2823808962" sldId="741"/>
            <ac:spMk id="2" creationId="{AB1EA7F6-CEB4-E947-A101-B48740C76EEB}"/>
          </ac:spMkLst>
        </pc:spChg>
      </pc:sldChg>
      <pc:sldChg chg="modSp mod modNotes modNotesTx">
        <pc:chgData name="Ingo Frommholz" userId="ee3b4549-206f-4e4f-93a1-b7ff676f0af7" providerId="ADAL" clId="{23793B24-1070-F94A-AA2B-1BFB1CE22956}" dt="2025-03-02T17:08:50.397" v="752" actId="20577"/>
        <pc:sldMkLst>
          <pc:docMk/>
          <pc:sldMk cId="1740798305" sldId="743"/>
        </pc:sldMkLst>
        <pc:spChg chg="mod">
          <ac:chgData name="Ingo Frommholz" userId="ee3b4549-206f-4e4f-93a1-b7ff676f0af7" providerId="ADAL" clId="{23793B24-1070-F94A-AA2B-1BFB1CE22956}" dt="2025-03-02T17:08:50.397" v="752" actId="20577"/>
          <ac:spMkLst>
            <pc:docMk/>
            <pc:sldMk cId="1740798305" sldId="743"/>
            <ac:spMk id="2" creationId="{AB1EA7F6-CEB4-E947-A101-B48740C76EEB}"/>
          </ac:spMkLst>
        </pc:spChg>
      </pc:sldChg>
      <pc:sldChg chg="modNotes">
        <pc:chgData name="Ingo Frommholz" userId="ee3b4549-206f-4e4f-93a1-b7ff676f0af7" providerId="ADAL" clId="{23793B24-1070-F94A-AA2B-1BFB1CE22956}" dt="2025-03-02T20:52:07.426" v="862"/>
        <pc:sldMkLst>
          <pc:docMk/>
          <pc:sldMk cId="2226764723" sldId="759"/>
        </pc:sldMkLst>
      </pc:sldChg>
      <pc:sldChg chg="addSp delSp modSp mod">
        <pc:chgData name="Ingo Frommholz" userId="ee3b4549-206f-4e4f-93a1-b7ff676f0af7" providerId="ADAL" clId="{23793B24-1070-F94A-AA2B-1BFB1CE22956}" dt="2025-03-02T16:47:07.174" v="730"/>
        <pc:sldMkLst>
          <pc:docMk/>
          <pc:sldMk cId="540857091" sldId="773"/>
        </pc:sldMkLst>
      </pc:sldChg>
      <pc:sldChg chg="addSp delSp modSp mod modNotes modNotesTx">
        <pc:chgData name="Ingo Frommholz" userId="ee3b4549-206f-4e4f-93a1-b7ff676f0af7" providerId="ADAL" clId="{23793B24-1070-F94A-AA2B-1BFB1CE22956}" dt="2025-03-02T19:40:46.750" v="861"/>
        <pc:sldMkLst>
          <pc:docMk/>
          <pc:sldMk cId="4210774333" sldId="782"/>
        </pc:sldMkLst>
        <pc:spChg chg="mod">
          <ac:chgData name="Ingo Frommholz" userId="ee3b4549-206f-4e4f-93a1-b7ff676f0af7" providerId="ADAL" clId="{23793B24-1070-F94A-AA2B-1BFB1CE22956}" dt="2025-03-02T19:40:27.713" v="859" actId="20577"/>
          <ac:spMkLst>
            <pc:docMk/>
            <pc:sldMk cId="4210774333" sldId="782"/>
            <ac:spMk id="53" creationId="{69CE01EA-17F8-4425-9699-9D2739C9A86B}"/>
          </ac:spMkLst>
        </pc:spChg>
      </pc:sldChg>
      <pc:sldChg chg="modSp mod">
        <pc:chgData name="Ingo Frommholz" userId="ee3b4549-206f-4e4f-93a1-b7ff676f0af7" providerId="ADAL" clId="{23793B24-1070-F94A-AA2B-1BFB1CE22956}" dt="2025-02-28T18:31:39.204" v="385" actId="1076"/>
        <pc:sldMkLst>
          <pc:docMk/>
          <pc:sldMk cId="46810694" sldId="7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4A2C434-A054-4EBF-8388-E049AC0E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BE634D-62FB-45E6-853B-82932D9990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D981-3C41-4E48-8B75-4D8577123F2D}" type="datetimeFigureOut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30.05.25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9ACCF7-6517-46DE-B295-84FC964BB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Blackadder ITC" panose="04020505051007020D02" pitchFamily="82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0896-C0DC-4B6A-AB93-D800C089ED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C917-7134-4DD0-998C-C7645B2DB20B}" type="slidenum">
              <a:rPr lang="de-AT" sz="1400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A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8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38:15.5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12013 13685 7415,'4'4'422,"-4"0"305,4-4-261,-4 0-329,-4-4 0,4 3 96,-3-5 0,2 1-109,1-3 0,-3 0 94,1 0 1,-1 0 217,3 1-272,0-1 0,-1 0 115,-1 0 68,1 0 48,-3 0-280,4 0 66,-3 4 1,1 0-309,-3 4 1,2 1 72,-2 2 0,0 4-90,0 3 1,-2 5 1,2 1 1,0 1 133,0 4 0,2 0 11,-2 3 1,3 0 27,0-1 0,1 1-25,1 0 0,0-1 30,0-2 1,3-4-276,3-4 0,3-4 88,2-1 1,3-1-67,-1-5 0,2-1 115,1-6 1,-3-1 175,0-8 0,1-2-61,1-5 1,-2-2 204,-3-1 0,1 0-41,-3 0 1,3-2-60,-5 0 0,2-1 50,-6 3 1,1 1 5,-3-1 0,-1 2-68,-2 3 1,-2 2 44,-6 6 0,2 1 105,-4 5 1,0 2-208,0 3 1,-2 1 64,2 1 0,-2 3-124,-1 6 1,1 4 130,2 3 0,-1 4-227,3 0 1,1 3 42,2 2 0,1 2 39,1 1 0,3-3-44,3-1 0,1-1-92,1-1 0,3-4-149,3-2 1,3-4 110,2-4 1,1-5 47,1-2 0,-1-2 55,1-1 0,1-4 68,-2-1 0,-3-5 34,0-4 0,-1-1 260,-2 0 1,1-4-58,-7 1 1,4-4 212,-4 0 0,1 0 62,-3-2 1,-1 1-144,-1 2 1,-4 1-7,-4 5 0,0 0-114,-3 1 1,0 4 8,-3 5 0,3-2-4,-1 5 1,1 0-17,-3 5 0,1 3-286,2 7 0,2 1-358,3 7 0,2 0-51,1 3 0,3-1 234,0-2 0,4 1-246,4-3 1,1-1 170,1-2 0,2-6-19,1-2 0,3-6 45,-1 1 0,2-3 256,1-3 1,-1-2 15,-2-6 0,-2-1 213,-3-4 1,0-2 42,0-1 1,-3 1 10,-3 2 1,-1 0 300,-1 0 0,-1 1-207,-1 2 0,-5 2 15,-4 6 1,-3 2-57,1 3 1,-2 1-117,-1 1 0,0 6-70,0 5 1,1 6-174,2 2 0,-1 4 25,3 2 1,4 2-191,5-3 1,1 1-453,1-3 0,1-2 315,1 0 1,5-4-426,4-5 1,3-4 285,-1-4 0,2-3-24,1 1 1,0-6 36,0-2 0,-1-6-24,-2-2 1,2-3 517,-2-2 0,-5-13 0,-1-6 0</inkml:trace>
  <inkml:trace contextRef="#ctx0" brushRef="#br0" timeOffset="1">11316 13281 7983,'-1'4'572,"-2"-1"1,-1 0-457,-4 0 1,-4 3 64,-1 0 1,-2-2 44,-1 1 1,0 3 7,-3 3 0,3 3-136,-3-1 1,2 2 135,1 1 1,1 2 68,2 1 0,2 2-106,3-3 1,1 1-38,2-3 0,1-1-100,4-2 0,4 1 107,1-3 1,3-3-272,2-3 0,3-3 91,3 0 1,-3-1-10,0-1 0,0-2 90,3-3 0,0 0 158,0-6 1,-4-1-45,-1-1 0,-2-3 50,2-3 0,-5 0-142,2-2 0,-5-2 68,-1 2 1,-1 1-128,-1-2 0,-4 4 109,-4-3 0,-5 4-133,-5 1 1,-3 4 13,-6 4 0,2 1-135,-4 2 0,1 3 113,-1 7 1,-1 4-113,3 7 0,2 2 41,4 1 0,5 3 83,5-1 0,5-2-167,1 0 1,4-3 60,1-3 1,4-2-280,7-3 1,2-1 185,5-1 0,2-3 111,1-3 0,2-1-53,-2-1 1,2-4-36,1-4 1,-4 0 525,-2-3 1,-2 0-165,-3-3 1,-1 1 425,-4 2 0,-1-2-230,-2 1 1,-2 3 223,-6 0 1,-2 4-175,-6 1 0,-1 0-146,-4 3 1,0 1-184,0 2 0,1 4-251,-1 4 1,0 1-269,0 4 0,4 0 253,1 3 1,3 0-110,3 0 1,-1 0 59,3 0 1,1-3-339,2 0 1,0-3 157,3 0 1,1-4 59,4 0 0,1-5 190,2 2 1,-2-2 184,1-1 0,-1-1-120,-1-2 0,0 2-51,0-5 1,0 2-265,0-1 0,-3-1 111,0 3 0,-2-2-105,2 2 1,-2-3-222,2 1 0,-1 0-187,2 0 1,-2 0 782,-1-3 0,-9-36 0,3 19 0,0-1 0</inkml:trace>
  <inkml:trace contextRef="#ctx0" brushRef="#br0" timeOffset="2">10547 12829 7984,'-3'-8'1,"-3"0"0,2 0-303,-1 1 1,0-1 245,0 0 0,-1 0 200,3 0 0,0-4 27,0-1 0,2-2 0,-2-1 0,3 1 0,0-1 0,0 1-1,0 2 1,0-2-121,0 5 0,0-1-200,0 3 0,0 0 175,0 1 0,0 1-103,0 1 1,-1 3-96,-2 0 0,1 1 151,-3 1 1,2 0 44,-2 0 0,1 3 77,-2 2 0,-1 2 11,2-2 0,1 2 14,-2-2 0,2 2 131,-1 1 1,-2 0 81,1 0 1,-1-3-57,-1 1 1,1-1 91,2 3 0,-2 0-29,2 0 0,-2 0-35,-1 0 1,3 0-103,-1 3 1,2-1-1,-1 3 1,-2-3-8,5 4 0,-1-1-13,3 3 0,0-3-177,0 0 1,1-3 101,2 0 0,1-1-147,4-1 0,0-1 43,0-2 1,2-1 138,1-4 1,0-5 4,-4-2 1,4-5 6,0-4 1,-1 0-95,-2-3 0,-1-1 4,-2-4 1,-1 0-155,-4 0 1,0 1 126,0-1 0,-1 4-134,-2 1 0,-5 2 75,-5 2 1,-2 5-105,-1 2 0,1 5-22,-1 1 1,0 5-136,0 5 0,3 4 130,0 3 0,4 5-92,1 1 0,1-1 65,4 1 0,1-3-186,5 0 1,0-2-12,5-3 0,-1-2 166,6-6 0,-3 2 256,4-5 1,-1-3-71,3-4 1,0-6 432,-1-2 1,-1-2-72,-1-1 0,-3-3 88,0-2 1,-4-2-112,0-1 1,-5 4-14,2 1 1,-7 4 81,-3 1 1,-5 0-40,-4 4 0,-1 3-350,-1 4 0,-1 2 7,-3 1 0,0 5-125,0 3 0,3 6 66,1 4 0,4 5-138,4 1 0,2 2-82,3 3 1,1-1 50,4-1 1,5-3-370,2-1 1,3 0 221,6-4 1,-2-2-301,5-7 1,0 0 62,-1-8 0,4 1-55,-4-3 0,1-1 50,-4-1 0,4-5 610,-1-6 0,-11-7 0,-2-5 0,-2-4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Blackadder ITC" panose="04020505051007020D02" pitchFamily="82" charset="0"/>
        <a:ea typeface="Blackadder ITC" panose="04020505051007020D02" pitchFamily="82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52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10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08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81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61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9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8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57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1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3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24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5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1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88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3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065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3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2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3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65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51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06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9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2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60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8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4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03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3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58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72E531F-6AC3-47D1-7BD1-32978E791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each list is sorted, each comparison yields the currently smallest number.</a:t>
            </a:r>
          </a:p>
        </p:txBody>
      </p:sp>
    </p:spTree>
    <p:extLst>
      <p:ext uri="{BB962C8B-B14F-4D97-AF65-F5344CB8AC3E}">
        <p14:creationId xmlns:p14="http://schemas.microsoft.com/office/powerpoint/2010/main" val="46701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6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07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7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01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731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1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1ED1C-40BB-7D1E-0692-5CE0A4612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Max-heap</a:t>
            </a:r>
          </a:p>
        </p:txBody>
      </p:sp>
    </p:spTree>
    <p:extLst>
      <p:ext uri="{BB962C8B-B14F-4D97-AF65-F5344CB8AC3E}">
        <p14:creationId xmlns:p14="http://schemas.microsoft.com/office/powerpoint/2010/main" val="1141832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99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4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43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159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43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68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7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149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02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527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61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70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627C588-C574-972D-BCF0-39965B6C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5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765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904038A-370A-82F0-0557-A54FCDEC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57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178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49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53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40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199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97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10FB939-FC0D-5A5D-D30F-3C7B7EF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9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9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6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92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8B54E-F932-DF26-8E0E-BDC6E91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Height: number of edges from root to node</a:t>
            </a:r>
          </a:p>
        </p:txBody>
      </p:sp>
    </p:spTree>
    <p:extLst>
      <p:ext uri="{BB962C8B-B14F-4D97-AF65-F5344CB8AC3E}">
        <p14:creationId xmlns:p14="http://schemas.microsoft.com/office/powerpoint/2010/main" val="148186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6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92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487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1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005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995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815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638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6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7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0251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140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153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3949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040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27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2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lackadder ITC" panose="04020505051007020D02" pitchFamily="82" charset="0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lackadder ITC" panose="04020505051007020D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12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8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709932" y="4861443"/>
            <a:ext cx="5679439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25" tIns="94725" rIns="94725" bIns="94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Blackadder ITC" panose="04020505051007020D02" pitchFamily="82" charset="0"/>
              <a:sym typeface="Arial"/>
            </a:endParaRPr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 sz="1400" b="0" i="0" u="none" strike="noStrike" cap="none">
                <a:solidFill>
                  <a:srgbClr val="000000"/>
                </a:solidFill>
                <a:latin typeface="Blackadder ITC" panose="04020505051007020D02" pitchFamily="82" charset="0"/>
                <a:sym typeface="Arial"/>
              </a:rPr>
              <a:t>8</a:t>
            </a:fld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95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914700" y="2483159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4758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baseline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2286000" y="338760"/>
            <a:ext cx="639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397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28950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 preserve="1">
  <p:cSld name="1_Title,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1e8dd047e_0_1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g61e8dd047e_0_15"/>
          <p:cNvSpPr txBox="1">
            <a:spLocks noGrp="1"/>
          </p:cNvSpPr>
          <p:nvPr>
            <p:ph type="body" idx="1"/>
          </p:nvPr>
        </p:nvSpPr>
        <p:spPr>
          <a:xfrm>
            <a:off x="619431" y="2142979"/>
            <a:ext cx="7934633" cy="352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B9558B-27C5-4CC8-9685-151D67DE7720}"/>
              </a:ext>
            </a:extLst>
          </p:cNvPr>
          <p:cNvSpPr txBox="1"/>
          <p:nvPr userDrawn="1"/>
        </p:nvSpPr>
        <p:spPr>
          <a:xfrm>
            <a:off x="8180614" y="6433200"/>
            <a:ext cx="1232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E9CBD56-2686-4AAC-B011-CC68FE510BD3}" type="slidenum">
              <a:rPr lang="de-AT" sz="160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de-AT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86</a:t>
            </a:r>
          </a:p>
        </p:txBody>
      </p:sp>
    </p:spTree>
    <p:extLst>
      <p:ext uri="{BB962C8B-B14F-4D97-AF65-F5344CB8AC3E}">
        <p14:creationId xmlns:p14="http://schemas.microsoft.com/office/powerpoint/2010/main" val="15959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lackadder ITC" panose="04020505051007020D02" pitchFamily="82" charset="0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61e8dd047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61e8dd047e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0"/>
            <a:ext cx="9143642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61e8dd047e_0_0"/>
          <p:cNvSpPr/>
          <p:nvPr/>
        </p:nvSpPr>
        <p:spPr>
          <a:xfrm>
            <a:off x="3657600" y="1481760"/>
            <a:ext cx="184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24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ul.ac.at/uploads/files/Constitution__Rules_and_Regs/Examination_Regulations_and_Student_Code_of_Conduct_20220704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modul.ac.at/course/view.php?id=7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odle.modul.ac.at/mod/forum/view.php?id=106477" TargetMode="External"/><Relationship Id="rId4" Type="http://schemas.openxmlformats.org/officeDocument/2006/relationships/hyperlink" Target="https://moodle.modul.ac.at/mod/forum/view.php?id=10373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romm/dsa/blob/main/notebooks/heapsort.ipyn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" y="19050"/>
            <a:ext cx="9144000" cy="6858046"/>
          </a:xfrm>
          <a:prstGeom prst="rect">
            <a:avLst/>
          </a:prstGeom>
          <a:solidFill>
            <a:srgbClr val="D3242A"/>
          </a:solidFill>
          <a:ln>
            <a:noFill/>
          </a:ln>
        </p:spPr>
      </p:pic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353192" y="4030874"/>
            <a:ext cx="82293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Algorithms and Data Structures</a:t>
            </a:r>
            <a:endParaRPr lang="en-US" sz="4400" b="1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sz="4400" b="1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body" idx="1"/>
          </p:nvPr>
        </p:nvSpPr>
        <p:spPr>
          <a:xfrm>
            <a:off x="2441659" y="5302785"/>
            <a:ext cx="4260681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800"/>
            </a:pP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1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200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3200" b="0" i="0" u="none" strike="noStrike" cap="none" noProof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  <a:endParaRPr lang="en-US" sz="3200" b="0" i="0" u="none" strike="noStrike" cap="none" noProof="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5EBE914-4CDA-45B5-B72B-D9613B9F4C3F}"/>
              </a:ext>
            </a:extLst>
          </p:cNvPr>
          <p:cNvSpPr/>
          <p:nvPr/>
        </p:nvSpPr>
        <p:spPr>
          <a:xfrm>
            <a:off x="8147261" y="6409467"/>
            <a:ext cx="702051" cy="316357"/>
          </a:xfrm>
          <a:prstGeom prst="rect">
            <a:avLst/>
          </a:prstGeom>
          <a:solidFill>
            <a:srgbClr val="D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Blackadder ITC" panose="04020505051007020D02" pitchFamily="82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Academic Misconduct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21864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There will be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zero tolerance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to any form of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academic misconduct</a:t>
            </a:r>
            <a:endParaRPr lang="en-US" sz="1800" dirty="0"/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Fraud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Cheating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Fabrication of material or data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Plagiarism includes: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Plagiarism of text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Plagiar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ism of source code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noProof="0" dirty="0">
                <a:latin typeface="Calibri" panose="020F0502020204030204" pitchFamily="34" charset="0"/>
                <a:cs typeface="Calibri" panose="020F0502020204030204" pitchFamily="34" charset="0"/>
              </a:rPr>
              <a:t>You can discuss the homework with other students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each student has to submit their own work and only their work!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More information in </a:t>
            </a:r>
            <a:r>
              <a:rPr lang="en-US" dirty="0">
                <a:hlinkClick r:id="rId3"/>
              </a:rPr>
              <a:t>regulations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A6FA301-461A-4676-A2BB-F4971D1A7086}"/>
              </a:ext>
            </a:extLst>
          </p:cNvPr>
          <p:cNvSpPr txBox="1">
            <a:spLocks/>
          </p:cNvSpPr>
          <p:nvPr/>
        </p:nvSpPr>
        <p:spPr>
          <a:xfrm>
            <a:off x="457200" y="5201714"/>
            <a:ext cx="7955280" cy="54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0" algn="ctr"/>
            <a:r>
              <a:rPr lang="en-US" sz="3200" b="1" dirty="0">
                <a:solidFill>
                  <a:srgbClr val="FF0000"/>
                </a:solidFill>
              </a:rPr>
              <a:t>Zero tolerance: Zero points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3200" b="1" dirty="0">
                <a:solidFill>
                  <a:srgbClr val="FF0000"/>
                </a:solidFill>
                <a:ea typeface="Cambria Math" panose="02040503050406030204" pitchFamily="18" charset="0"/>
              </a:rPr>
              <a:t>Negative grade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4281"/>
              </p:ext>
            </p:extLst>
          </p:nvPr>
        </p:nvGraphicFramePr>
        <p:xfrm>
          <a:off x="377340" y="1605600"/>
          <a:ext cx="839480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293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4400">
                  <a:extLst>
                    <a:ext uri="{9D8B030D-6E8A-4147-A177-3AD203B41FA5}">
                      <a16:colId xmlns:a16="http://schemas.microsoft.com/office/drawing/2014/main" val="3659689747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&amp; Heapsort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Quicksort &amp; Randomized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Elementary Data Structures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Repetition &amp; Practice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31. 03. 2025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Hash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EASTER BREAK (no lecture 07.04.2025)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28. 04. 2025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D4305A0-3405-4229-AE67-9926EF44B315}"/>
              </a:ext>
            </a:extLst>
          </p:cNvPr>
          <p:cNvSpPr txBox="1"/>
          <p:nvPr/>
        </p:nvSpPr>
        <p:spPr>
          <a:xfrm>
            <a:off x="371856" y="5153374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D3413-E313-480F-D9D5-0CA52F325700}"/>
              </a:ext>
            </a:extLst>
          </p:cNvPr>
          <p:cNvGrpSpPr/>
          <p:nvPr/>
        </p:nvGrpSpPr>
        <p:grpSpPr>
          <a:xfrm>
            <a:off x="2711395" y="3852697"/>
            <a:ext cx="4754880" cy="523220"/>
            <a:chOff x="2584174" y="4313582"/>
            <a:chExt cx="475488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5CF804-2E97-2D3B-4173-D73304B3E5F7}"/>
                </a:ext>
              </a:extLst>
            </p:cNvPr>
            <p:cNvSpPr txBox="1"/>
            <p:nvPr/>
          </p:nvSpPr>
          <p:spPr>
            <a:xfrm>
              <a:off x="2584174" y="4313582"/>
              <a:ext cx="4580100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This is a substitute session!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577AD7-00FC-D8C4-B6F9-E7FCEE034F2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7164274" y="4436829"/>
              <a:ext cx="174780" cy="1383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4906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schedule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31081"/>
              </p:ext>
            </p:extLst>
          </p:nvPr>
        </p:nvGraphicFramePr>
        <p:xfrm>
          <a:off x="378000" y="1605600"/>
          <a:ext cx="839627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  <a:gridCol w="5007600">
                  <a:extLst>
                    <a:ext uri="{9D8B030D-6E8A-4147-A177-3AD203B41FA5}">
                      <a16:colId xmlns:a16="http://schemas.microsoft.com/office/drawing/2014/main" val="4095867922"/>
                    </a:ext>
                  </a:extLst>
                </a:gridCol>
                <a:gridCol w="1365568">
                  <a:extLst>
                    <a:ext uri="{9D8B030D-6E8A-4147-A177-3AD203B41FA5}">
                      <a16:colId xmlns:a16="http://schemas.microsoft.com/office/drawing/2014/main" val="3302841389"/>
                    </a:ext>
                  </a:extLst>
                </a:gridCol>
                <a:gridCol w="1381443">
                  <a:extLst>
                    <a:ext uri="{9D8B030D-6E8A-4147-A177-3AD203B41FA5}">
                      <a16:colId xmlns:a16="http://schemas.microsoft.com/office/drawing/2014/main" val="1859822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Greedy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05. 05. 2025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26. 05. 2025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Math./Prog.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0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examination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23. 06. 2025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25418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B6DE2B-0F39-42D4-94C6-CBD10B4FC2F8}"/>
              </a:ext>
            </a:extLst>
          </p:cNvPr>
          <p:cNvSpPr txBox="1"/>
          <p:nvPr/>
        </p:nvSpPr>
        <p:spPr>
          <a:xfrm>
            <a:off x="373904" y="4755520"/>
            <a:ext cx="845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deadlines for the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homeworks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will be announced in Moodle! </a:t>
            </a:r>
          </a:p>
        </p:txBody>
      </p:sp>
    </p:spTree>
    <p:extLst>
      <p:ext uri="{BB962C8B-B14F-4D97-AF65-F5344CB8AC3E}">
        <p14:creationId xmlns:p14="http://schemas.microsoft.com/office/powerpoint/2010/main" val="39216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logistics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8384650" cy="4612321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https://moodle.modul.ac.at/course/view.php?id=7445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Announcements: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https://moodle.modul.ac.at/mod/forum/view.php?id=103739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Q&amp;A Forum: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moodle.modul.ac.at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/mod/forum/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view.php?id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=106477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Python notebooks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Literature: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Design, Jon Kleinberg and Eva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Tardos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Introduction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Algorithms, Thomas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Cormen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Charles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Leiserson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Ronald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Rivest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 Structures and Algorithms in Python, Roberto </a:t>
            </a:r>
            <a:r>
              <a:rPr lang="en-US" sz="18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Michael Goldwasser, Michael Goodrich</a:t>
            </a:r>
          </a:p>
          <a:p>
            <a:pPr marL="685800" lvl="1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7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Question policy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285508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 me immediately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and ask any question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Ask after the lecture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Make an appointment for office hours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Moodle forum: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Check for similar 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Post a question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Write an email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Write an MS Teams message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Exhaustive enumeration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978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1"/>
            <a:ext cx="7692887" cy="533442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“ (recipe)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square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root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2201435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1: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 simple (naive)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guess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stop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say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that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answer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equal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i.e.,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+ 0.1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again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 ⋅ g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is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close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enough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</a:t>
            </a:r>
            <a:r>
              <a:rPr lang="de-DE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8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de-DE" sz="1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054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5A47C-54F3-6F4A-8172-D85A93D52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692887" cy="124373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Description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simple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specifies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executed</a:t>
            </a:r>
            <a:endParaRPr lang="de-A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Such a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AT" sz="1800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A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de-AT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87;p2">
            <a:extLst>
              <a:ext uri="{FF2B5EF4-FFF2-40B4-BE49-F238E27FC236}">
                <a16:creationId xmlns:a16="http://schemas.microsoft.com/office/drawing/2014/main" id="{A2631455-C22E-4DC9-9A61-C9088D9EB4E8}"/>
              </a:ext>
            </a:extLst>
          </p:cNvPr>
          <p:cNvSpPr txBox="1">
            <a:spLocks noGrp="1"/>
          </p:cNvSpPr>
          <p:nvPr/>
        </p:nvSpPr>
        <p:spPr>
          <a:xfrm>
            <a:off x="457200" y="2933251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  <a:p>
            <a:pPr marL="0" indent="0">
              <a:spcBef>
                <a:spcPts val="640"/>
              </a:spcBef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27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Square root algorithm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Example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3: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identify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basic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in 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simple recipe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computing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square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root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number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Start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stop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say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Otherwise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create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by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adding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ste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p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equal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i.e.,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+ 0.1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Using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repeat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process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g ⋅ g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close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enough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x.</a:t>
            </a: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ABEE0D1E-BC1E-4A49-BC7E-5EA36842F665}"/>
              </a:ext>
            </a:extLst>
          </p:cNvPr>
          <p:cNvSpPr txBox="1">
            <a:spLocks/>
          </p:cNvSpPr>
          <p:nvPr/>
        </p:nvSpPr>
        <p:spPr>
          <a:xfrm>
            <a:off x="457050" y="5176838"/>
            <a:ext cx="8223330" cy="1247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Remark 1: 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This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algorithmic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technique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In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fact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special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variant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guess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and check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called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exhaustive 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enumeration</a:t>
            </a:r>
            <a:r>
              <a:rPr kumimoji="0" lang="de-A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kumimoji="0" lang="de-A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brute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force</a:t>
            </a:r>
            <a:r>
              <a:rPr kumimoji="0" lang="de-AT" sz="1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enumerate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all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until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right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answer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exhaust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space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possibilities</a:t>
            </a: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8A363D1-1827-4756-A6EF-4862CAD03EF3}"/>
              </a:ext>
            </a:extLst>
          </p:cNvPr>
          <p:cNvSpPr/>
          <p:nvPr/>
        </p:nvSpPr>
        <p:spPr>
          <a:xfrm>
            <a:off x="1767687" y="3689509"/>
            <a:ext cx="1209216" cy="321616"/>
          </a:xfrm>
          <a:prstGeom prst="wedgeRectCallout">
            <a:avLst>
              <a:gd name="adj1" fmla="val -62526"/>
              <a:gd name="adj2" fmla="val -9640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9DFD321D-A7F0-4058-875C-D6C8F7BD263A}"/>
              </a:ext>
            </a:extLst>
          </p:cNvPr>
          <p:cNvSpPr/>
          <p:nvPr/>
        </p:nvSpPr>
        <p:spPr>
          <a:xfrm>
            <a:off x="794583" y="904706"/>
            <a:ext cx="2272863" cy="525897"/>
          </a:xfrm>
          <a:prstGeom prst="wedgeRectCallout">
            <a:avLst>
              <a:gd name="adj1" fmla="val -57853"/>
              <a:gd name="adj2" fmla="val 24477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Finite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instructions</a:t>
            </a:r>
            <a:r>
              <a:rPr lang="de-AT" dirty="0"/>
              <a:t> </a:t>
            </a:r>
            <a:r>
              <a:rPr lang="de-AT" dirty="0" err="1"/>
              <a:t>describing</a:t>
            </a:r>
            <a:r>
              <a:rPr lang="de-AT" dirty="0"/>
              <a:t> a </a:t>
            </a:r>
            <a:r>
              <a:rPr lang="de-AT" dirty="0" err="1"/>
              <a:t>computation</a:t>
            </a:r>
            <a:endParaRPr lang="de-AT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8F42758-EB0B-4553-B779-E083FFEEA481}"/>
              </a:ext>
            </a:extLst>
          </p:cNvPr>
          <p:cNvSpPr/>
          <p:nvPr/>
        </p:nvSpPr>
        <p:spPr>
          <a:xfrm>
            <a:off x="437982" y="2481492"/>
            <a:ext cx="356601" cy="1175617"/>
          </a:xfrm>
          <a:prstGeom prst="roundRect">
            <a:avLst/>
          </a:prstGeom>
          <a:solidFill>
            <a:srgbClr val="ED7D31">
              <a:alpha val="20000"/>
            </a:srgb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9943264-15CA-4C18-8112-4EC83698DB7F}"/>
              </a:ext>
            </a:extLst>
          </p:cNvPr>
          <p:cNvSpPr/>
          <p:nvPr/>
        </p:nvSpPr>
        <p:spPr>
          <a:xfrm>
            <a:off x="4573167" y="1102886"/>
            <a:ext cx="862786" cy="321616"/>
          </a:xfrm>
          <a:prstGeom prst="wedgeRectCallout">
            <a:avLst>
              <a:gd name="adj1" fmla="val -64082"/>
              <a:gd name="adj2" fmla="val 18987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Input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A9A911-23E5-4D00-8983-E3EC584857E9}"/>
              </a:ext>
            </a:extLst>
          </p:cNvPr>
          <p:cNvSpPr/>
          <p:nvPr/>
        </p:nvSpPr>
        <p:spPr>
          <a:xfrm>
            <a:off x="1791711" y="2506716"/>
            <a:ext cx="2370385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DAAABD0-C208-4844-9FB4-326C170BDDDB}"/>
              </a:ext>
            </a:extLst>
          </p:cNvPr>
          <p:cNvSpPr/>
          <p:nvPr/>
        </p:nvSpPr>
        <p:spPr>
          <a:xfrm>
            <a:off x="1048631" y="2794979"/>
            <a:ext cx="156844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D73E3DE-5F63-4262-A65C-0DFCCDE347A0}"/>
              </a:ext>
            </a:extLst>
          </p:cNvPr>
          <p:cNvSpPr/>
          <p:nvPr/>
        </p:nvSpPr>
        <p:spPr>
          <a:xfrm>
            <a:off x="7277363" y="3056687"/>
            <a:ext cx="818006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8C59DCD-709A-4FE7-8C26-EC7E386F61AF}"/>
              </a:ext>
            </a:extLst>
          </p:cNvPr>
          <p:cNvSpPr/>
          <p:nvPr/>
        </p:nvSpPr>
        <p:spPr>
          <a:xfrm>
            <a:off x="5331596" y="3341993"/>
            <a:ext cx="2399814" cy="26170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7D3F2AF-A8CC-43E2-910C-F88D3D5859FB}"/>
              </a:ext>
            </a:extLst>
          </p:cNvPr>
          <p:cNvSpPr/>
          <p:nvPr/>
        </p:nvSpPr>
        <p:spPr>
          <a:xfrm>
            <a:off x="3546675" y="2788608"/>
            <a:ext cx="2267647" cy="26170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AE573A19-FE78-4F77-8D2C-CA68D53239CD}"/>
              </a:ext>
            </a:extLst>
          </p:cNvPr>
          <p:cNvSpPr/>
          <p:nvPr/>
        </p:nvSpPr>
        <p:spPr>
          <a:xfrm>
            <a:off x="1326406" y="1997900"/>
            <a:ext cx="1209216" cy="321616"/>
          </a:xfrm>
          <a:prstGeom prst="wedgeRectCallout">
            <a:avLst>
              <a:gd name="adj1" fmla="val -72435"/>
              <a:gd name="adj2" fmla="val 1192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2C3D813-FE57-40CF-8726-1531373D6301}"/>
              </a:ext>
            </a:extLst>
          </p:cNvPr>
          <p:cNvSpPr/>
          <p:nvPr/>
        </p:nvSpPr>
        <p:spPr>
          <a:xfrm>
            <a:off x="3263178" y="3689509"/>
            <a:ext cx="1209216" cy="321616"/>
          </a:xfrm>
          <a:prstGeom prst="wedgeRectCallout">
            <a:avLst>
              <a:gd name="adj1" fmla="val -51053"/>
              <a:gd name="adj2" fmla="val -2650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1" name="Sprechblase: rechteckig 20">
            <a:extLst>
              <a:ext uri="{FF2B5EF4-FFF2-40B4-BE49-F238E27FC236}">
                <a16:creationId xmlns:a16="http://schemas.microsoft.com/office/drawing/2014/main" id="{AEA928D7-AEBD-4227-92E4-B5E2BA46EEDB}"/>
              </a:ext>
            </a:extLst>
          </p:cNvPr>
          <p:cNvSpPr/>
          <p:nvPr/>
        </p:nvSpPr>
        <p:spPr>
          <a:xfrm>
            <a:off x="6672755" y="2491266"/>
            <a:ext cx="1209216" cy="321616"/>
          </a:xfrm>
          <a:prstGeom prst="wedgeRectCallout">
            <a:avLst>
              <a:gd name="adj1" fmla="val -54703"/>
              <a:gd name="adj2" fmla="val 1369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Instruction</a:t>
            </a:r>
            <a:endParaRPr lang="de-AT" dirty="0"/>
          </a:p>
        </p:txBody>
      </p:sp>
      <p:sp>
        <p:nvSpPr>
          <p:cNvPr id="22" name="Sprechblase: rechteckig 21">
            <a:extLst>
              <a:ext uri="{FF2B5EF4-FFF2-40B4-BE49-F238E27FC236}">
                <a16:creationId xmlns:a16="http://schemas.microsoft.com/office/drawing/2014/main" id="{93B0FDB4-AC4C-40CF-9978-4476555CB3F1}"/>
              </a:ext>
            </a:extLst>
          </p:cNvPr>
          <p:cNvSpPr/>
          <p:nvPr/>
        </p:nvSpPr>
        <p:spPr>
          <a:xfrm>
            <a:off x="4814982" y="2047748"/>
            <a:ext cx="862786" cy="321616"/>
          </a:xfrm>
          <a:prstGeom prst="wedgeRectCallout">
            <a:avLst>
              <a:gd name="adj1" fmla="val -61158"/>
              <a:gd name="adj2" fmla="val 16830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Output</a:t>
            </a:r>
          </a:p>
        </p:txBody>
      </p:sp>
      <p:sp>
        <p:nvSpPr>
          <p:cNvPr id="23" name="Sprechblase: rechteckig 22">
            <a:extLst>
              <a:ext uri="{FF2B5EF4-FFF2-40B4-BE49-F238E27FC236}">
                <a16:creationId xmlns:a16="http://schemas.microsoft.com/office/drawing/2014/main" id="{6AAF432E-963A-4481-A2F7-68CBD2C0A1F6}"/>
              </a:ext>
            </a:extLst>
          </p:cNvPr>
          <p:cNvSpPr/>
          <p:nvPr/>
        </p:nvSpPr>
        <p:spPr>
          <a:xfrm>
            <a:off x="3299310" y="1108761"/>
            <a:ext cx="862786" cy="321616"/>
          </a:xfrm>
          <a:prstGeom prst="wedgeRectCallout">
            <a:avLst>
              <a:gd name="adj1" fmla="val -120362"/>
              <a:gd name="adj2" fmla="val 35849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4" name="Sprechblase: rechteckig 23">
            <a:extLst>
              <a:ext uri="{FF2B5EF4-FFF2-40B4-BE49-F238E27FC236}">
                <a16:creationId xmlns:a16="http://schemas.microsoft.com/office/drawing/2014/main" id="{47A72049-F736-4D35-9029-9B5D7D81DD57}"/>
              </a:ext>
            </a:extLst>
          </p:cNvPr>
          <p:cNvSpPr/>
          <p:nvPr/>
        </p:nvSpPr>
        <p:spPr>
          <a:xfrm>
            <a:off x="5884895" y="2051891"/>
            <a:ext cx="862786" cy="321616"/>
          </a:xfrm>
          <a:prstGeom prst="wedgeRectCallout">
            <a:avLst>
              <a:gd name="adj1" fmla="val -20227"/>
              <a:gd name="adj2" fmla="val 32908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5" name="Sprechblase: rechteckig 24">
            <a:extLst>
              <a:ext uri="{FF2B5EF4-FFF2-40B4-BE49-F238E27FC236}">
                <a16:creationId xmlns:a16="http://schemas.microsoft.com/office/drawing/2014/main" id="{5C76B9FC-CAEE-42A4-854F-97362AA9D9EB}"/>
              </a:ext>
            </a:extLst>
          </p:cNvPr>
          <p:cNvSpPr/>
          <p:nvPr/>
        </p:nvSpPr>
        <p:spPr>
          <a:xfrm>
            <a:off x="513057" y="3692515"/>
            <a:ext cx="862786" cy="321616"/>
          </a:xfrm>
          <a:prstGeom prst="wedgeRectCallout">
            <a:avLst>
              <a:gd name="adj1" fmla="val 47017"/>
              <a:gd name="adj2" fmla="val -23365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682D03D-365F-495B-A21C-AAA16505274F}"/>
              </a:ext>
            </a:extLst>
          </p:cNvPr>
          <p:cNvSpPr/>
          <p:nvPr/>
        </p:nvSpPr>
        <p:spPr>
          <a:xfrm>
            <a:off x="3487333" y="1957910"/>
            <a:ext cx="985062" cy="26170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Sprechblase: rechteckig 26">
            <a:extLst>
              <a:ext uri="{FF2B5EF4-FFF2-40B4-BE49-F238E27FC236}">
                <a16:creationId xmlns:a16="http://schemas.microsoft.com/office/drawing/2014/main" id="{AD0F9FAD-3302-4299-BC05-63BCC390D943}"/>
              </a:ext>
            </a:extLst>
          </p:cNvPr>
          <p:cNvSpPr/>
          <p:nvPr/>
        </p:nvSpPr>
        <p:spPr>
          <a:xfrm>
            <a:off x="7817594" y="2047748"/>
            <a:ext cx="862786" cy="321616"/>
          </a:xfrm>
          <a:prstGeom prst="wedgeRectCallout">
            <a:avLst>
              <a:gd name="adj1" fmla="val -31922"/>
              <a:gd name="adj2" fmla="val 24869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State</a:t>
            </a:r>
          </a:p>
        </p:txBody>
      </p:sp>
      <p:sp>
        <p:nvSpPr>
          <p:cNvPr id="28" name="Google Shape;87;p2">
            <a:extLst>
              <a:ext uri="{FF2B5EF4-FFF2-40B4-BE49-F238E27FC236}">
                <a16:creationId xmlns:a16="http://schemas.microsoft.com/office/drawing/2014/main" id="{8A522EF5-8CA2-43AB-8B76-EFBB1AC377E3}"/>
              </a:ext>
            </a:extLst>
          </p:cNvPr>
          <p:cNvSpPr txBox="1">
            <a:spLocks noGrp="1"/>
          </p:cNvSpPr>
          <p:nvPr/>
        </p:nvSpPr>
        <p:spPr>
          <a:xfrm>
            <a:off x="457200" y="4105757"/>
            <a:ext cx="8229600" cy="10754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40"/>
              </a:spcBef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Definition 1: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is a finite list of instructions that describe a computation that when executed on a provided set of inputs will proceed through a set of well-defined states and eventually produce an output.</a:t>
            </a:r>
          </a:p>
        </p:txBody>
      </p:sp>
    </p:spTree>
    <p:extLst>
      <p:ext uri="{BB962C8B-B14F-4D97-AF65-F5344CB8AC3E}">
        <p14:creationId xmlns:p14="http://schemas.microsoft.com/office/powerpoint/2010/main" val="18043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7341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Outline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E762BB-C30C-4581-B3C1-7319E93FAD44}"/>
              </a:ext>
            </a:extLst>
          </p:cNvPr>
          <p:cNvSpPr txBox="1"/>
          <p:nvPr/>
        </p:nvSpPr>
        <p:spPr>
          <a:xfrm>
            <a:off x="457200" y="1701579"/>
            <a:ext cx="753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Course organization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Recap of algorithms: Exhaustive enumeration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Recap of algorithms: Gradient descent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Recap of algorithms: Merge sort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Data structures and algorithms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Heap and Heapsort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Exercise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7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collected some pairs of data and would like to fit a line to the data (training set)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B7CFD7-A48A-45AC-97EF-725BB318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Least squares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approximating the data with a line and need to measure the approx. error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True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positive and negative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i="1" baseline="-250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de-AT" sz="1800" b="0" i="1" baseline="30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J</m:t>
                      </m:r>
                      <m:r>
                        <a:rPr lang="de-AT" sz="1800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722630"/>
              </a:xfrm>
              <a:prstGeom prst="rect">
                <a:avLst/>
              </a:prstGeom>
              <a:blipFill>
                <a:blip r:embed="rId3"/>
                <a:stretch>
                  <a:fillRect l="-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1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Example of the approximation error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" name="Google Shape;87;p2">
            <a:extLst>
              <a:ext uri="{FF2B5EF4-FFF2-40B4-BE49-F238E27FC236}">
                <a16:creationId xmlns:a16="http://schemas.microsoft.com/office/drawing/2014/main" id="{21A8D102-1C16-49D0-9B80-8EAB675A9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5601"/>
            <a:ext cx="8229600" cy="6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4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squared errors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4728BF-F29D-4649-B894-2AC8AD02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2160000"/>
            <a:ext cx="5266955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noProof="0" dirty="0">
                <a:solidFill>
                  <a:schemeClr val="dk1"/>
                </a:solidFill>
              </a:rPr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Lines have a slope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an intercept (</a:t>
                </a: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predictions are: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de-AT" sz="1800" b="0" i="1" baseline="-250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expressed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AT" sz="1800" i="1" baseline="-25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 baseline="30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de-AT" sz="18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select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such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way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minimal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descent</a:t>
                </a:r>
                <a:r>
                  <a:rPr lang="de-AT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b="0" dirty="0">
                    <a:ea typeface="Calibri" panose="020F0502020204030204" pitchFamily="34" charset="0"/>
                  </a:rPr>
                  <a:t>Gradient </a:t>
                </a:r>
                <a:r>
                  <a:rPr lang="de-AT" b="0" dirty="0" err="1">
                    <a:ea typeface="Calibri" panose="020F0502020204030204" pitchFamily="34" charset="0"/>
                  </a:rPr>
                  <a:t>descent</a:t>
                </a:r>
                <a:r>
                  <a:rPr lang="de-AT" b="0" dirty="0">
                    <a:ea typeface="Calibri" panose="020F0502020204030204" pitchFamily="34" charset="0"/>
                  </a:rPr>
                  <a:t> </a:t>
                </a:r>
                <a:r>
                  <a:rPr lang="de-AT" b="0" dirty="0" err="1">
                    <a:ea typeface="Calibri" panose="020F0502020204030204" pitchFamily="34" charset="0"/>
                  </a:rPr>
                  <a:t>is</a:t>
                </a:r>
                <a:r>
                  <a:rPr lang="de-AT" b="0" dirty="0">
                    <a:ea typeface="Calibri" panose="020F0502020204030204" pitchFamily="34" charset="0"/>
                  </a:rPr>
                  <a:t> also a </a:t>
                </a:r>
                <a:r>
                  <a:rPr lang="de-AT" b="0" dirty="0" err="1">
                    <a:ea typeface="Calibri" panose="020F0502020204030204" pitchFamily="34" charset="0"/>
                  </a:rPr>
                  <a:t>guess</a:t>
                </a:r>
                <a:r>
                  <a:rPr lang="de-AT" b="0" dirty="0">
                    <a:ea typeface="Calibri" panose="020F0502020204030204" pitchFamily="34" charset="0"/>
                  </a:rPr>
                  <a:t> and check </a:t>
                </a:r>
                <a:r>
                  <a:rPr lang="de-AT" b="0" dirty="0" err="1">
                    <a:ea typeface="Calibri" panose="020F0502020204030204" pitchFamily="34" charset="0"/>
                  </a:rPr>
                  <a:t>algorithm</a:t>
                </a:r>
                <a:endParaRPr lang="de-AT" b="0" dirty="0">
                  <a:ea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following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efficent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18080"/>
              </a:xfrm>
              <a:prstGeom prst="rect">
                <a:avLst/>
              </a:prstGeom>
              <a:blipFill>
                <a:blip r:embed="rId3"/>
                <a:stretch>
                  <a:fillRect l="-154" b="-60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7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27DB8D-C0A7-42A4-83E7-CD08CDDB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1234434"/>
            <a:ext cx="5852172" cy="438912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8EA7388-B97A-4141-964F-94477EAC3E87}"/>
              </a:ext>
            </a:extLst>
          </p:cNvPr>
          <p:cNvCxnSpPr>
            <a:cxnSpLocks/>
          </p:cNvCxnSpPr>
          <p:nvPr/>
        </p:nvCxnSpPr>
        <p:spPr>
          <a:xfrm flipV="1">
            <a:off x="6246074" y="1658203"/>
            <a:ext cx="605102" cy="1428149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610F17-8A21-46E0-B4DC-322C3DEE53E8}"/>
              </a:ext>
            </a:extLst>
          </p:cNvPr>
          <p:cNvCxnSpPr/>
          <p:nvPr/>
        </p:nvCxnSpPr>
        <p:spPr>
          <a:xfrm flipH="1">
            <a:off x="2378467" y="4984653"/>
            <a:ext cx="21645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632CD02-AFFE-4B76-ACBF-0369CF8FADE8}"/>
              </a:ext>
            </a:extLst>
          </p:cNvPr>
          <p:cNvCxnSpPr>
            <a:cxnSpLocks/>
          </p:cNvCxnSpPr>
          <p:nvPr/>
        </p:nvCxnSpPr>
        <p:spPr>
          <a:xfrm flipV="1">
            <a:off x="4515503" y="4991477"/>
            <a:ext cx="1" cy="144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/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B9F0995-1109-43D4-8935-2DFE9453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7" y="5142300"/>
                <a:ext cx="60087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/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AT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D02353E-E461-476F-936A-01C22C58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23" y="4827700"/>
                <a:ext cx="84933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1BA078-1737-4A36-85D1-F2484E2FCA71}"/>
              </a:ext>
            </a:extLst>
          </p:cNvPr>
          <p:cNvSpPr txBox="1"/>
          <p:nvPr/>
        </p:nvSpPr>
        <p:spPr>
          <a:xfrm>
            <a:off x="5557723" y="286243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CDD2D51-413B-46A0-BCBF-2CB064765477}"/>
              </a:ext>
            </a:extLst>
          </p:cNvPr>
          <p:cNvCxnSpPr>
            <a:cxnSpLocks/>
          </p:cNvCxnSpPr>
          <p:nvPr/>
        </p:nvCxnSpPr>
        <p:spPr>
          <a:xfrm rot="9360000" flipV="1">
            <a:off x="5956401" y="3257045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0C7B279-107F-4BD8-AB62-203F5041045E}"/>
              </a:ext>
            </a:extLst>
          </p:cNvPr>
          <p:cNvCxnSpPr>
            <a:cxnSpLocks/>
          </p:cNvCxnSpPr>
          <p:nvPr/>
        </p:nvCxnSpPr>
        <p:spPr>
          <a:xfrm flipV="1">
            <a:off x="5973417" y="36570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3B9D1D3-C63D-4257-A0C3-9A51A10E0C1C}"/>
              </a:ext>
            </a:extLst>
          </p:cNvPr>
          <p:cNvSpPr txBox="1"/>
          <p:nvPr/>
        </p:nvSpPr>
        <p:spPr>
          <a:xfrm>
            <a:off x="4808324" y="3428999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6B30AEDF-8876-4FC2-9C98-892A05AB0320}"/>
              </a:ext>
            </a:extLst>
          </p:cNvPr>
          <p:cNvCxnSpPr>
            <a:cxnSpLocks/>
          </p:cNvCxnSpPr>
          <p:nvPr/>
        </p:nvCxnSpPr>
        <p:spPr>
          <a:xfrm flipV="1">
            <a:off x="5964913" y="2754573"/>
            <a:ext cx="501633" cy="902442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387A8B8B-43FE-4922-921E-8F71C26463C9}"/>
              </a:ext>
            </a:extLst>
          </p:cNvPr>
          <p:cNvSpPr txBox="1"/>
          <p:nvPr/>
        </p:nvSpPr>
        <p:spPr>
          <a:xfrm>
            <a:off x="6515476" y="256139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3EFD6AA-4C97-4043-9DB5-6ED29CE6363F}"/>
              </a:ext>
            </a:extLst>
          </p:cNvPr>
          <p:cNvCxnSpPr>
            <a:cxnSpLocks/>
          </p:cNvCxnSpPr>
          <p:nvPr/>
        </p:nvCxnSpPr>
        <p:spPr>
          <a:xfrm rot="9360000" flipV="1">
            <a:off x="5601456" y="3832377"/>
            <a:ext cx="579343" cy="294898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73D33F1-6BF7-4C29-A8BC-8D7FFC290634}"/>
              </a:ext>
            </a:extLst>
          </p:cNvPr>
          <p:cNvCxnSpPr>
            <a:cxnSpLocks/>
          </p:cNvCxnSpPr>
          <p:nvPr/>
        </p:nvCxnSpPr>
        <p:spPr>
          <a:xfrm flipV="1">
            <a:off x="5674726" y="3319801"/>
            <a:ext cx="598506" cy="854055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0AD520DF-0321-4E5B-9E68-2389AA3D67EF}"/>
              </a:ext>
            </a:extLst>
          </p:cNvPr>
          <p:cNvSpPr txBox="1"/>
          <p:nvPr/>
        </p:nvSpPr>
        <p:spPr>
          <a:xfrm>
            <a:off x="4515503" y="3964081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56F6E6-EE83-4E9E-8C59-17BA3F483FB1}"/>
              </a:ext>
            </a:extLst>
          </p:cNvPr>
          <p:cNvSpPr txBox="1"/>
          <p:nvPr/>
        </p:nvSpPr>
        <p:spPr>
          <a:xfrm>
            <a:off x="6246072" y="315052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de-AT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DF2DBAF-10AC-43E4-BA55-7354BE059493}"/>
              </a:ext>
            </a:extLst>
          </p:cNvPr>
          <p:cNvCxnSpPr>
            <a:cxnSpLocks/>
          </p:cNvCxnSpPr>
          <p:nvPr/>
        </p:nvCxnSpPr>
        <p:spPr>
          <a:xfrm flipV="1">
            <a:off x="4744057" y="49574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F288E9-9C02-4C82-A949-3C91862BD5E1}"/>
              </a:ext>
            </a:extLst>
          </p:cNvPr>
          <p:cNvCxnSpPr>
            <a:cxnSpLocks/>
          </p:cNvCxnSpPr>
          <p:nvPr/>
        </p:nvCxnSpPr>
        <p:spPr>
          <a:xfrm flipV="1">
            <a:off x="5191097" y="46933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9A55663-0EEF-4BB5-B040-269AF894BB89}"/>
              </a:ext>
            </a:extLst>
          </p:cNvPr>
          <p:cNvCxnSpPr>
            <a:cxnSpLocks/>
          </p:cNvCxnSpPr>
          <p:nvPr/>
        </p:nvCxnSpPr>
        <p:spPr>
          <a:xfrm flipV="1">
            <a:off x="4566257" y="497781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B19F8C3-CEDE-4903-A0D0-FBC7F3431A41}"/>
              </a:ext>
            </a:extLst>
          </p:cNvPr>
          <p:cNvCxnSpPr>
            <a:cxnSpLocks/>
          </p:cNvCxnSpPr>
          <p:nvPr/>
        </p:nvCxnSpPr>
        <p:spPr>
          <a:xfrm flipV="1">
            <a:off x="4942177" y="488129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DD3063B-DBA9-41D3-83EB-85C5DA674303}"/>
              </a:ext>
            </a:extLst>
          </p:cNvPr>
          <p:cNvCxnSpPr>
            <a:cxnSpLocks/>
          </p:cNvCxnSpPr>
          <p:nvPr/>
        </p:nvCxnSpPr>
        <p:spPr>
          <a:xfrm flipV="1">
            <a:off x="5440017" y="4464736"/>
            <a:ext cx="0" cy="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104B2C9-BA41-436D-8AC1-03847814A21C}"/>
              </a:ext>
            </a:extLst>
          </p:cNvPr>
          <p:cNvCxnSpPr>
            <a:cxnSpLocks noChangeAspect="1"/>
          </p:cNvCxnSpPr>
          <p:nvPr/>
        </p:nvCxnSpPr>
        <p:spPr>
          <a:xfrm rot="9900000" flipV="1">
            <a:off x="5472716" y="4310930"/>
            <a:ext cx="318638" cy="162194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4F277F2-5659-4C9D-A88D-6EE7E2C9C889}"/>
              </a:ext>
            </a:extLst>
          </p:cNvPr>
          <p:cNvCxnSpPr>
            <a:cxnSpLocks noChangeAspect="1"/>
          </p:cNvCxnSpPr>
          <p:nvPr/>
        </p:nvCxnSpPr>
        <p:spPr>
          <a:xfrm rot="10200000" flipV="1">
            <a:off x="5227224" y="4565188"/>
            <a:ext cx="254910" cy="129755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A9A8D51C-72BF-492D-B611-8D168398AA80}"/>
              </a:ext>
            </a:extLst>
          </p:cNvPr>
          <p:cNvCxnSpPr>
            <a:cxnSpLocks noChangeAspect="1"/>
          </p:cNvCxnSpPr>
          <p:nvPr/>
        </p:nvCxnSpPr>
        <p:spPr>
          <a:xfrm rot="10260000" flipV="1">
            <a:off x="5026279" y="4791647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58A1E248-0B53-4F42-9B0D-C14A43B6C083}"/>
              </a:ext>
            </a:extLst>
          </p:cNvPr>
          <p:cNvCxnSpPr>
            <a:cxnSpLocks noChangeAspect="1"/>
          </p:cNvCxnSpPr>
          <p:nvPr/>
        </p:nvCxnSpPr>
        <p:spPr>
          <a:xfrm rot="11280000" flipV="1">
            <a:off x="4783814" y="4927761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Verbinder: gekrümmt 69">
            <a:extLst>
              <a:ext uri="{FF2B5EF4-FFF2-40B4-BE49-F238E27FC236}">
                <a16:creationId xmlns:a16="http://schemas.microsoft.com/office/drawing/2014/main" id="{584E1F86-3F9C-4068-AA18-BC81DBA8F2C8}"/>
              </a:ext>
            </a:extLst>
          </p:cNvPr>
          <p:cNvCxnSpPr>
            <a:cxnSpLocks noChangeAspect="1"/>
          </p:cNvCxnSpPr>
          <p:nvPr/>
        </p:nvCxnSpPr>
        <p:spPr>
          <a:xfrm rot="12780000" flipV="1">
            <a:off x="4552585" y="5001336"/>
            <a:ext cx="191183" cy="97316"/>
          </a:xfrm>
          <a:prstGeom prst="curvedConnector3">
            <a:avLst>
              <a:gd name="adj1" fmla="val -2033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E42E55FC-AD9B-4B6B-AF2B-A79616248804}"/>
              </a:ext>
            </a:extLst>
          </p:cNvPr>
          <p:cNvSpPr txBox="1"/>
          <p:nvPr/>
        </p:nvSpPr>
        <p:spPr>
          <a:xfrm>
            <a:off x="4318821" y="4587066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stop</a:t>
            </a:r>
            <a:endParaRPr lang="de-AT" sz="16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14:cNvPr>
              <p14:cNvContentPartPr/>
              <p14:nvPr/>
            </p14:nvContentPartPr>
            <p14:xfrm>
              <a:off x="3685680" y="4507200"/>
              <a:ext cx="687960" cy="51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1AEC16-3660-AF3B-02FB-C0693380A0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9480" y="4491000"/>
                <a:ext cx="720360" cy="5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  <p:bldP spid="48" grpId="0"/>
      <p:bldP spid="52" grpId="0"/>
      <p:bldP spid="52" grpId="1"/>
      <p:bldP spid="53" grpId="0"/>
      <p:bldP spid="53" grpId="1"/>
      <p:bldP spid="57" grpId="0"/>
      <p:bldP spid="58" grpId="0"/>
      <p:bldP spid="58" grpId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</a:t>
            </a:r>
            <a:endParaRPr lang="en-US" noProof="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(partial) derivatives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</m:den>
                      </m:f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AT" sz="180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0" lvl="5" indent="0">
                  <a:spcBef>
                    <a:spcPts val="64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 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de-A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den>
                      </m:f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640"/>
                  </a:spcBef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dirty="0">
                    <a:ea typeface="Calibri" panose="020F0502020204030204" pitchFamily="34" charset="0"/>
                  </a:rPr>
                  <a:t>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„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check“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gues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update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going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direction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opposite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gradient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check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40"/>
                  </a:spcBef>
                  <a:buFont typeface="+mj-lt"/>
                  <a:buAutoNum type="arabicPeriod"/>
                </a:pP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error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otherwise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Google Shape;87;p2">
                <a:extLst>
                  <a:ext uri="{FF2B5EF4-FFF2-40B4-BE49-F238E27FC236}">
                    <a16:creationId xmlns:a16="http://schemas.microsoft.com/office/drawing/2014/main" id="{21A8D102-1C16-49D0-9B80-8EAB675A9A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5599"/>
                <a:ext cx="8229600" cy="4293032"/>
              </a:xfrm>
              <a:prstGeom prst="rect">
                <a:avLst/>
              </a:prstGeom>
              <a:blipFill>
                <a:blip r:embed="rId3"/>
                <a:stretch>
                  <a:fillRect l="-154" t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1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84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Recap of algorithms:</a:t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  <a:endParaRPr lang="de-AT" sz="44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4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1775865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endParaRPr lang="de-AT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break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subproblems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recursively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9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5"/>
            <a:ext cx="8229300" cy="281549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sorting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(Base </a:t>
            </a:r>
            <a:r>
              <a:rPr lang="de-AT" sz="18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 at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71650" lvl="3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14450" lvl="2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just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9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sublists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3D5E2-E602-4991-8DEA-2B875FA4290C}"/>
              </a:ext>
            </a:extLst>
          </p:cNvPr>
          <p:cNvSpPr/>
          <p:nvPr/>
        </p:nvSpPr>
        <p:spPr>
          <a:xfrm>
            <a:off x="7664385" y="227921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30310D-C53A-45B3-A4D9-1DD1CEB12E09}"/>
              </a:ext>
            </a:extLst>
          </p:cNvPr>
          <p:cNvSpPr/>
          <p:nvPr/>
        </p:nvSpPr>
        <p:spPr>
          <a:xfrm>
            <a:off x="7664384" y="306874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88790D-8014-42F0-B0A8-4FC58F397C04}"/>
              </a:ext>
            </a:extLst>
          </p:cNvPr>
          <p:cNvSpPr/>
          <p:nvPr/>
        </p:nvSpPr>
        <p:spPr>
          <a:xfrm>
            <a:off x="7664384" y="378747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707420-8BD1-4AEE-B7D8-21111A13D4F7}"/>
              </a:ext>
            </a:extLst>
          </p:cNvPr>
          <p:cNvSpPr/>
          <p:nvPr/>
        </p:nvSpPr>
        <p:spPr>
          <a:xfrm>
            <a:off x="83488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398E182-1B6B-42D0-8A8B-F928479A6ACA}"/>
              </a:ext>
            </a:extLst>
          </p:cNvPr>
          <p:cNvSpPr/>
          <p:nvPr/>
        </p:nvSpPr>
        <p:spPr>
          <a:xfrm>
            <a:off x="123245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70D986E-9C80-4711-BD55-B3FAA79DF5EF}"/>
              </a:ext>
            </a:extLst>
          </p:cNvPr>
          <p:cNvSpPr/>
          <p:nvPr/>
        </p:nvSpPr>
        <p:spPr>
          <a:xfrm>
            <a:off x="170157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1911188-CF6F-45D7-9F7D-FF0F9C009FED}"/>
              </a:ext>
            </a:extLst>
          </p:cNvPr>
          <p:cNvSpPr/>
          <p:nvPr/>
        </p:nvSpPr>
        <p:spPr>
          <a:xfrm>
            <a:off x="209914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1B04322-69B0-467F-93C2-2BF507B40FA1}"/>
              </a:ext>
            </a:extLst>
          </p:cNvPr>
          <p:cNvSpPr/>
          <p:nvPr/>
        </p:nvSpPr>
        <p:spPr>
          <a:xfrm>
            <a:off x="2504659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99C3911-74CF-4344-A25A-5CA863B9E7AF}"/>
              </a:ext>
            </a:extLst>
          </p:cNvPr>
          <p:cNvSpPr/>
          <p:nvPr/>
        </p:nvSpPr>
        <p:spPr>
          <a:xfrm>
            <a:off x="2902226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1A26354-0538-491D-B08D-7ECB11EE4085}"/>
              </a:ext>
            </a:extLst>
          </p:cNvPr>
          <p:cNvSpPr/>
          <p:nvPr/>
        </p:nvSpPr>
        <p:spPr>
          <a:xfrm>
            <a:off x="3371352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4E7AE6A-65F8-4D90-A442-1288E5250578}"/>
              </a:ext>
            </a:extLst>
          </p:cNvPr>
          <p:cNvSpPr/>
          <p:nvPr/>
        </p:nvSpPr>
        <p:spPr>
          <a:xfrm>
            <a:off x="3768919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43C8AD-396A-4310-B3AD-9D761C31C7EF}"/>
              </a:ext>
            </a:extLst>
          </p:cNvPr>
          <p:cNvSpPr/>
          <p:nvPr/>
        </p:nvSpPr>
        <p:spPr>
          <a:xfrm>
            <a:off x="4166483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1DF740B-C424-4A9C-BFFA-DDC0BBF3A2CC}"/>
              </a:ext>
            </a:extLst>
          </p:cNvPr>
          <p:cNvSpPr/>
          <p:nvPr/>
        </p:nvSpPr>
        <p:spPr>
          <a:xfrm>
            <a:off x="4564050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2ECCD3-A34D-4C78-ABFA-BFF7A5AA911C}"/>
              </a:ext>
            </a:extLst>
          </p:cNvPr>
          <p:cNvSpPr/>
          <p:nvPr/>
        </p:nvSpPr>
        <p:spPr>
          <a:xfrm>
            <a:off x="5033176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C8ABD35-0EFF-4BC4-8784-A07DA7A7C187}"/>
              </a:ext>
            </a:extLst>
          </p:cNvPr>
          <p:cNvSpPr/>
          <p:nvPr/>
        </p:nvSpPr>
        <p:spPr>
          <a:xfrm>
            <a:off x="5430743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8975165-337D-47E7-8F99-873A4C94E53F}"/>
              </a:ext>
            </a:extLst>
          </p:cNvPr>
          <p:cNvSpPr/>
          <p:nvPr/>
        </p:nvSpPr>
        <p:spPr>
          <a:xfrm>
            <a:off x="5836257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21ADBEC-88FA-4D12-A943-9A312711EE5F}"/>
              </a:ext>
            </a:extLst>
          </p:cNvPr>
          <p:cNvSpPr/>
          <p:nvPr/>
        </p:nvSpPr>
        <p:spPr>
          <a:xfrm>
            <a:off x="6233824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F87A791-63B8-4163-9397-6F76F955D5B6}"/>
              </a:ext>
            </a:extLst>
          </p:cNvPr>
          <p:cNvSpPr/>
          <p:nvPr/>
        </p:nvSpPr>
        <p:spPr>
          <a:xfrm>
            <a:off x="6687045" y="5332676"/>
            <a:ext cx="270347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3BD02C2-CF48-4AD9-9947-39DA47F35532}"/>
              </a:ext>
            </a:extLst>
          </p:cNvPr>
          <p:cNvSpPr/>
          <p:nvPr/>
        </p:nvSpPr>
        <p:spPr>
          <a:xfrm>
            <a:off x="7084612" y="5332676"/>
            <a:ext cx="270346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90821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126DB0C4-0E53-4325-937A-5C94955BC526}"/>
              </a:ext>
            </a:extLst>
          </p:cNvPr>
          <p:cNvSpPr/>
          <p:nvPr/>
        </p:nvSpPr>
        <p:spPr>
          <a:xfrm>
            <a:off x="180185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B94ECE3A-3EA8-48B1-AF73-2882FE2A0A85}"/>
              </a:ext>
            </a:extLst>
          </p:cNvPr>
          <p:cNvSpPr/>
          <p:nvPr/>
        </p:nvSpPr>
        <p:spPr>
          <a:xfrm>
            <a:off x="2595664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584435D-23FA-47CA-97E9-9D0743A05933}"/>
              </a:ext>
            </a:extLst>
          </p:cNvPr>
          <p:cNvSpPr/>
          <p:nvPr/>
        </p:nvSpPr>
        <p:spPr>
          <a:xfrm>
            <a:off x="3470967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7110B907-8C70-47D7-9D91-8EC2205B209A}"/>
              </a:ext>
            </a:extLst>
          </p:cNvPr>
          <p:cNvSpPr/>
          <p:nvPr/>
        </p:nvSpPr>
        <p:spPr>
          <a:xfrm>
            <a:off x="4255721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39E0031-5F08-4C9E-8CDF-6EA9D8B29807}"/>
              </a:ext>
            </a:extLst>
          </p:cNvPr>
          <p:cNvSpPr/>
          <p:nvPr/>
        </p:nvSpPr>
        <p:spPr>
          <a:xfrm>
            <a:off x="5133452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838326EE-A7FF-461C-9529-62BA38B9C48F}"/>
              </a:ext>
            </a:extLst>
          </p:cNvPr>
          <p:cNvSpPr/>
          <p:nvPr/>
        </p:nvSpPr>
        <p:spPr>
          <a:xfrm>
            <a:off x="5937420" y="5809754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884B5ED7-00EE-45E7-BEA3-B84E4D695F63}"/>
              </a:ext>
            </a:extLst>
          </p:cNvPr>
          <p:cNvSpPr/>
          <p:nvPr/>
        </p:nvSpPr>
        <p:spPr>
          <a:xfrm>
            <a:off x="6807199" y="5809165"/>
            <a:ext cx="475310" cy="225286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C37C12-CC23-4E36-BB46-6056A977F660}"/>
              </a:ext>
            </a:extLst>
          </p:cNvPr>
          <p:cNvSpPr/>
          <p:nvPr/>
        </p:nvSpPr>
        <p:spPr>
          <a:xfrm>
            <a:off x="7664383" y="456007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26C1E49-1314-4DD4-A1C5-9FADB8F19676}"/>
              </a:ext>
            </a:extLst>
          </p:cNvPr>
          <p:cNvSpPr/>
          <p:nvPr/>
        </p:nvSpPr>
        <p:spPr>
          <a:xfrm>
            <a:off x="7579537" y="533267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Conquer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768768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201F2E0-0054-4F7C-9D21-0B6107913692}"/>
              </a:ext>
            </a:extLst>
          </p:cNvPr>
          <p:cNvSpPr/>
          <p:nvPr/>
        </p:nvSpPr>
        <p:spPr>
          <a:xfrm>
            <a:off x="1634622" y="606539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504451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7290682-CC9F-4D8C-BA18-985EF60D8394}"/>
              </a:ext>
            </a:extLst>
          </p:cNvPr>
          <p:cNvSpPr/>
          <p:nvPr/>
        </p:nvSpPr>
        <p:spPr>
          <a:xfrm>
            <a:off x="3306274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140121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3E688A7-182A-443A-98DE-3A04DB015C3D}"/>
              </a:ext>
            </a:extLst>
          </p:cNvPr>
          <p:cNvSpPr/>
          <p:nvPr/>
        </p:nvSpPr>
        <p:spPr>
          <a:xfrm>
            <a:off x="5010578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820352" y="60895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FE26000-8BDA-4E5C-B08D-FE8A7D6B6901}"/>
              </a:ext>
            </a:extLst>
          </p:cNvPr>
          <p:cNvSpPr/>
          <p:nvPr/>
        </p:nvSpPr>
        <p:spPr>
          <a:xfrm>
            <a:off x="6595606" y="608162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0FB97A9-4B2F-435C-A39E-B3F334C4D8C9}"/>
              </a:ext>
            </a:extLst>
          </p:cNvPr>
          <p:cNvSpPr/>
          <p:nvPr/>
        </p:nvSpPr>
        <p:spPr>
          <a:xfrm>
            <a:off x="7664383" y="533267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Divide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Course organization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365555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890B66-293F-4A74-9788-3BC298FB91BC}"/>
              </a:ext>
            </a:extLst>
          </p:cNvPr>
          <p:cNvSpPr/>
          <p:nvPr/>
        </p:nvSpPr>
        <p:spPr>
          <a:xfrm>
            <a:off x="834886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5C5229C-669B-4387-A5E0-362520219CEF}"/>
              </a:ext>
            </a:extLst>
          </p:cNvPr>
          <p:cNvSpPr/>
          <p:nvPr/>
        </p:nvSpPr>
        <p:spPr>
          <a:xfrm>
            <a:off x="170157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E9E043-08C1-4C7A-BF86-5471AD8FCAE6}"/>
              </a:ext>
            </a:extLst>
          </p:cNvPr>
          <p:cNvSpPr/>
          <p:nvPr/>
        </p:nvSpPr>
        <p:spPr>
          <a:xfrm>
            <a:off x="2504659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255160-FDE6-4C62-8AFC-E26D4B3B28B3}"/>
              </a:ext>
            </a:extLst>
          </p:cNvPr>
          <p:cNvSpPr/>
          <p:nvPr/>
        </p:nvSpPr>
        <p:spPr>
          <a:xfrm>
            <a:off x="3371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69FCC9-FA2C-403E-AE89-EA31BA4E8A3C}"/>
              </a:ext>
            </a:extLst>
          </p:cNvPr>
          <p:cNvSpPr/>
          <p:nvPr/>
        </p:nvSpPr>
        <p:spPr>
          <a:xfrm>
            <a:off x="416648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6314FB-C131-42D1-9F31-E050B2EB8158}"/>
              </a:ext>
            </a:extLst>
          </p:cNvPr>
          <p:cNvSpPr/>
          <p:nvPr/>
        </p:nvSpPr>
        <p:spPr>
          <a:xfrm>
            <a:off x="5033178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5DC38D6-D68C-4661-8CCA-B68AD5E271CE}"/>
              </a:ext>
            </a:extLst>
          </p:cNvPr>
          <p:cNvSpPr/>
          <p:nvPr/>
        </p:nvSpPr>
        <p:spPr>
          <a:xfrm>
            <a:off x="5820352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4BB3472-2B66-4320-A524-FB6DA1B4F3A1}"/>
              </a:ext>
            </a:extLst>
          </p:cNvPr>
          <p:cNvSpPr/>
          <p:nvPr/>
        </p:nvSpPr>
        <p:spPr>
          <a:xfrm>
            <a:off x="6687045" y="4560074"/>
            <a:ext cx="667911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168840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1193324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B7001DC-985D-4A73-A799-0EFC7A484214}"/>
              </a:ext>
            </a:extLst>
          </p:cNvPr>
          <p:cNvSpPr/>
          <p:nvPr/>
        </p:nvSpPr>
        <p:spPr>
          <a:xfrm>
            <a:off x="2863098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D11DD54-0627-4C9B-BB87-6EB7B0A9B80B}"/>
              </a:ext>
            </a:extLst>
          </p:cNvPr>
          <p:cNvSpPr/>
          <p:nvPr/>
        </p:nvSpPr>
        <p:spPr>
          <a:xfrm>
            <a:off x="4545688" y="54754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6186015" y="547038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EACC537F-C290-4A9C-B62E-7522671C9048}"/>
              </a:ext>
            </a:extLst>
          </p:cNvPr>
          <p:cNvSpPr/>
          <p:nvPr/>
        </p:nvSpPr>
        <p:spPr>
          <a:xfrm>
            <a:off x="2853049" y="504529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07C28BA0-2909-489C-8F1D-00559D2B4CB2}"/>
              </a:ext>
            </a:extLst>
          </p:cNvPr>
          <p:cNvSpPr/>
          <p:nvPr/>
        </p:nvSpPr>
        <p:spPr>
          <a:xfrm>
            <a:off x="4493376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B0E1D4FF-E780-4169-9B08-51DB58FF77AF}"/>
              </a:ext>
            </a:extLst>
          </p:cNvPr>
          <p:cNvSpPr/>
          <p:nvPr/>
        </p:nvSpPr>
        <p:spPr>
          <a:xfrm>
            <a:off x="6133703" y="5052327"/>
            <a:ext cx="906449" cy="36933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0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1FC5683-B503-4E38-A714-D958D82A3830}"/>
              </a:ext>
            </a:extLst>
          </p:cNvPr>
          <p:cNvSpPr/>
          <p:nvPr/>
        </p:nvSpPr>
        <p:spPr>
          <a:xfrm>
            <a:off x="83488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7DA9D-FEAF-4E60-A46D-82105C2B8928}"/>
              </a:ext>
            </a:extLst>
          </p:cNvPr>
          <p:cNvSpPr/>
          <p:nvPr/>
        </p:nvSpPr>
        <p:spPr>
          <a:xfrm>
            <a:off x="2504661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271B8A-C895-43C2-9EE3-9F77041DC7AB}"/>
              </a:ext>
            </a:extLst>
          </p:cNvPr>
          <p:cNvSpPr/>
          <p:nvPr/>
        </p:nvSpPr>
        <p:spPr>
          <a:xfrm>
            <a:off x="4166483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F84C66-186F-4035-8BDA-FB6045D43AA9}"/>
              </a:ext>
            </a:extLst>
          </p:cNvPr>
          <p:cNvSpPr/>
          <p:nvPr/>
        </p:nvSpPr>
        <p:spPr>
          <a:xfrm>
            <a:off x="5836257" y="3787472"/>
            <a:ext cx="151869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1598212" y="4285592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2028211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7C0F70D-7FC6-46C1-BF29-90AF25663F23}"/>
              </a:ext>
            </a:extLst>
          </p:cNvPr>
          <p:cNvSpPr/>
          <p:nvPr/>
        </p:nvSpPr>
        <p:spPr>
          <a:xfrm>
            <a:off x="5359807" y="473460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A943F621-F54C-4A09-82DE-2466CBBDD90A}"/>
              </a:ext>
            </a:extLst>
          </p:cNvPr>
          <p:cNvSpPr/>
          <p:nvPr/>
        </p:nvSpPr>
        <p:spPr>
          <a:xfrm>
            <a:off x="4909929" y="4279725"/>
            <a:ext cx="1836751" cy="412187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3A702F-2A0C-4585-9249-F70E1208DCB4}"/>
              </a:ext>
            </a:extLst>
          </p:cNvPr>
          <p:cNvSpPr/>
          <p:nvPr/>
        </p:nvSpPr>
        <p:spPr>
          <a:xfrm>
            <a:off x="834887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F49C3C-DE33-480D-88F6-8A584920F54C}"/>
              </a:ext>
            </a:extLst>
          </p:cNvPr>
          <p:cNvSpPr/>
          <p:nvPr/>
        </p:nvSpPr>
        <p:spPr>
          <a:xfrm>
            <a:off x="4166483" y="3014870"/>
            <a:ext cx="3188473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E67AA032-3AF2-4CBD-BBAF-1CC8EF794CBF}"/>
              </a:ext>
            </a:extLst>
          </p:cNvPr>
          <p:cNvSpPr/>
          <p:nvPr/>
        </p:nvSpPr>
        <p:spPr>
          <a:xfrm>
            <a:off x="2429122" y="3494997"/>
            <a:ext cx="3407135" cy="643658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15CFBEA-5B9C-46B5-8183-67DD3D566B39}"/>
              </a:ext>
            </a:extLst>
          </p:cNvPr>
          <p:cNvSpPr/>
          <p:nvPr/>
        </p:nvSpPr>
        <p:spPr>
          <a:xfrm>
            <a:off x="3765571" y="4267599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Merge</a:t>
            </a:r>
            <a:endParaRPr kumimoji="0" lang="de-A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8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9254B13C-19D7-4861-A881-548D1903C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3136"/>
            <a:ext cx="7981754" cy="477078"/>
          </a:xfrm>
        </p:spPr>
        <p:txBody>
          <a:bodyPr/>
          <a:lstStyle/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Divide-and-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conquer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1228287-3A0E-4AA4-9C5C-5724ABCBF176}"/>
              </a:ext>
            </a:extLst>
          </p:cNvPr>
          <p:cNvSpPr/>
          <p:nvPr/>
        </p:nvSpPr>
        <p:spPr>
          <a:xfrm>
            <a:off x="834887" y="2242268"/>
            <a:ext cx="6520069" cy="477078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800" b="0" i="0" u="none" strike="noStrike" kern="0" cap="none" spc="0" normalizeH="0" baseline="0" noProof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endParaRPr kumimoji="0" lang="de-AT" sz="1800" b="0" i="0" u="none" strike="noStrike" kern="0" cap="none" spc="0" normalizeH="0" baseline="0" noProof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332C1DB-5563-4748-A8F2-952E53A76270}"/>
              </a:ext>
            </a:extLst>
          </p:cNvPr>
          <p:cNvGraphicFramePr>
            <a:graphicFrameLocks noGrp="1"/>
          </p:cNvGraphicFramePr>
          <p:nvPr/>
        </p:nvGraphicFramePr>
        <p:xfrm>
          <a:off x="1964124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3D5B8920-2BE5-44C0-B1AE-AC36FB588852}"/>
              </a:ext>
            </a:extLst>
          </p:cNvPr>
          <p:cNvGraphicFramePr>
            <a:graphicFrameLocks noGrp="1"/>
          </p:cNvGraphicFramePr>
          <p:nvPr/>
        </p:nvGraphicFramePr>
        <p:xfrm>
          <a:off x="3402427" y="3784743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437A4E49-9ADE-4F8D-8FC8-DFB01E920E01}"/>
              </a:ext>
            </a:extLst>
          </p:cNvPr>
          <p:cNvSpPr/>
          <p:nvPr/>
        </p:nvSpPr>
        <p:spPr>
          <a:xfrm>
            <a:off x="2584328" y="4131730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F3CD9E1-4F5A-4237-84C6-E14ED3CD8D42}"/>
              </a:ext>
            </a:extLst>
          </p:cNvPr>
          <p:cNvGraphicFramePr>
            <a:graphicFrameLocks noGrp="1"/>
          </p:cNvGraphicFramePr>
          <p:nvPr/>
        </p:nvGraphicFramePr>
        <p:xfrm>
          <a:off x="6219535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F83DEA6B-EED3-4BE6-819A-322E9A820E81}"/>
              </a:ext>
            </a:extLst>
          </p:cNvPr>
          <p:cNvGraphicFramePr>
            <a:graphicFrameLocks noGrp="1"/>
          </p:cNvGraphicFramePr>
          <p:nvPr/>
        </p:nvGraphicFramePr>
        <p:xfrm>
          <a:off x="7743537" y="3696275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8AE99149-154D-428A-9F8A-A4A5D47AE3C5}"/>
              </a:ext>
            </a:extLst>
          </p:cNvPr>
          <p:cNvSpPr/>
          <p:nvPr/>
        </p:nvSpPr>
        <p:spPr>
          <a:xfrm>
            <a:off x="6851531" y="4062887"/>
            <a:ext cx="1351567" cy="370840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/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088DD44-7F30-462B-B882-ADE98D298693}"/>
              </a:ext>
            </a:extLst>
          </p:cNvPr>
          <p:cNvGraphicFramePr>
            <a:graphicFrameLocks noGrp="1"/>
          </p:cNvGraphicFramePr>
          <p:nvPr/>
        </p:nvGraphicFramePr>
        <p:xfrm>
          <a:off x="716502" y="3103624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60627CB3-7D66-4822-A753-9682A658868B}"/>
              </a:ext>
            </a:extLst>
          </p:cNvPr>
          <p:cNvGraphicFramePr>
            <a:graphicFrameLocks noGrp="1"/>
          </p:cNvGraphicFramePr>
          <p:nvPr/>
        </p:nvGraphicFramePr>
        <p:xfrm>
          <a:off x="2169974" y="3103624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833A3D-4971-40CC-A0FE-0E148A25CB95}"/>
              </a:ext>
            </a:extLst>
          </p:cNvPr>
          <p:cNvSpPr/>
          <p:nvPr/>
        </p:nvSpPr>
        <p:spPr>
          <a:xfrm>
            <a:off x="1120557" y="3458561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24299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4C5EE6B0-AE9F-438A-874A-141034D093B7}"/>
              </a:ext>
            </a:extLst>
          </p:cNvPr>
          <p:cNvGraphicFramePr>
            <a:graphicFrameLocks noGrp="1"/>
          </p:cNvGraphicFramePr>
          <p:nvPr/>
        </p:nvGraphicFramePr>
        <p:xfrm>
          <a:off x="5060121" y="3061241"/>
          <a:ext cx="101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48565FDF-9E36-4CB6-A4B5-DD847474B0DF}"/>
              </a:ext>
            </a:extLst>
          </p:cNvPr>
          <p:cNvGraphicFramePr>
            <a:graphicFrameLocks noGrp="1"/>
          </p:cNvGraphicFramePr>
          <p:nvPr/>
        </p:nvGraphicFramePr>
        <p:xfrm>
          <a:off x="6410226" y="3061241"/>
          <a:ext cx="2032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9EDF985-4C3B-4E0C-A514-EF865DCD7E18}"/>
              </a:ext>
            </a:extLst>
          </p:cNvPr>
          <p:cNvSpPr/>
          <p:nvPr/>
        </p:nvSpPr>
        <p:spPr>
          <a:xfrm>
            <a:off x="5432664" y="3429000"/>
            <a:ext cx="2187186" cy="53299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4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45AA83B-FE75-4DF4-B073-9D69CAE1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38607"/>
              </p:ext>
            </p:extLst>
          </p:nvPr>
        </p:nvGraphicFramePr>
        <p:xfrm>
          <a:off x="948124" y="241438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3498643-FECB-41E1-9AEA-DCC757B79310}"/>
              </a:ext>
            </a:extLst>
          </p:cNvPr>
          <p:cNvGraphicFramePr>
            <a:graphicFrameLocks noGrp="1"/>
          </p:cNvGraphicFramePr>
          <p:nvPr/>
        </p:nvGraphicFramePr>
        <p:xfrm>
          <a:off x="5203537" y="2420046"/>
          <a:ext cx="304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86F986F-51A1-47F1-8D22-3F42623F0C88}"/>
              </a:ext>
            </a:extLst>
          </p:cNvPr>
          <p:cNvSpPr/>
          <p:nvPr/>
        </p:nvSpPr>
        <p:spPr>
          <a:xfrm>
            <a:off x="2472123" y="2785226"/>
            <a:ext cx="4326241" cy="85647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Lecturer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71DD1D9-D39C-4E47-97DB-584EF9AC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27373"/>
              </p:ext>
            </p:extLst>
          </p:nvPr>
        </p:nvGraphicFramePr>
        <p:xfrm>
          <a:off x="457199" y="1605600"/>
          <a:ext cx="62059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1">
                  <a:extLst>
                    <a:ext uri="{9D8B030D-6E8A-4147-A177-3AD203B41FA5}">
                      <a16:colId xmlns:a16="http://schemas.microsoft.com/office/drawing/2014/main" val="2138475317"/>
                    </a:ext>
                  </a:extLst>
                </a:gridCol>
                <a:gridCol w="4102922">
                  <a:extLst>
                    <a:ext uri="{9D8B030D-6E8A-4147-A177-3AD203B41FA5}">
                      <a16:colId xmlns:a16="http://schemas.microsoft.com/office/drawing/2014/main" val="355376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Name: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 Frommholz</a:t>
                      </a:r>
                      <a:endParaRPr lang="de-AT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1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Ingo.frommholz@modul.ac.at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Hours: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Appointment (online &amp; offline)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Office: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3.08</a:t>
                      </a:r>
                      <a:endParaRPr lang="de-AT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705229"/>
                  </a:ext>
                </a:extLst>
              </a:tr>
            </a:tbl>
          </a:graphicData>
        </a:graphic>
      </p:graphicFrame>
      <p:pic>
        <p:nvPicPr>
          <p:cNvPr id="5" name="Picture 4" descr="A person wearing glasses and a black sweater&#10;&#10;AI-generated content may be incorrect.">
            <a:extLst>
              <a:ext uri="{FF2B5EF4-FFF2-40B4-BE49-F238E27FC236}">
                <a16:creationId xmlns:a16="http://schemas.microsoft.com/office/drawing/2014/main" id="{4CA70FDA-9009-B328-7FD1-756FB5E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54" y="1605600"/>
            <a:ext cx="1483360" cy="1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E54673C-6809-47DF-AAAF-EEB583892003}"/>
              </a:ext>
            </a:extLst>
          </p:cNvPr>
          <p:cNvGraphicFramePr>
            <a:graphicFrameLocks noGrp="1"/>
          </p:cNvGraphicFramePr>
          <p:nvPr/>
        </p:nvGraphicFramePr>
        <p:xfrm>
          <a:off x="1523850" y="1730973"/>
          <a:ext cx="6096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1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Example of merging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DEB560-95B0-4855-93EA-0708E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2885"/>
            <a:ext cx="8515412" cy="43434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7070BBB-D014-438C-9AEA-89D774B79142}"/>
              </a:ext>
            </a:extLst>
          </p:cNvPr>
          <p:cNvSpPr txBox="1"/>
          <p:nvPr/>
        </p:nvSpPr>
        <p:spPr>
          <a:xfrm>
            <a:off x="1474660" y="5942512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Source: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Introduction to Computation and Programming using Python</a:t>
            </a:r>
            <a:r>
              <a: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MIT Open </a:t>
            </a:r>
            <a:r>
              <a:rPr kumimoji="0" lang="de-A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Courseware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/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Maximum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comparisons </a:t>
                </a:r>
                <a:r>
                  <a:rPr lang="en-US" sz="1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9F19D8-46A6-F1D5-F139-4A2236A9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85" y="5573180"/>
                <a:ext cx="3603038" cy="369332"/>
              </a:xfrm>
              <a:prstGeom prst="rect">
                <a:avLst/>
              </a:prstGeom>
              <a:blipFill>
                <a:blip r:embed="rId4"/>
                <a:stretch>
                  <a:fillRect l="-1404"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0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/2</m:t>
                        </m:r>
                      </m:e>
                    </m:d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second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b="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endParaRPr lang="de-AT" sz="1800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sublist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m:rPr>
                        <m:nor/>
                      </m:rPr>
                      <a:rPr lang="de-AT" sz="1800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de-AT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/4</m:t>
                        </m:r>
                      </m:e>
                    </m:d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many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recursion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divide in half (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recollect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binary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search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Total:</a:t>
                </a:r>
              </a:p>
              <a:p>
                <a:pPr marL="857250" lvl="1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297452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8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dirty="0"/>
              <a:t>Data structures and algorithms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164053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162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Close relation between data structures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explore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algorithmic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design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technique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manage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during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execution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de-AT" sz="1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heapsort</a:t>
                </a:r>
                <a:endParaRPr lang="de-AT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d>
                      <m:dPr>
                        <m:ctrlP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A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AT" sz="18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A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9254B13C-19D7-4861-A881-548D1903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197448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08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(Binary)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28312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45759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9651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𝑙𝑒𝑓𝑡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+1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FB0B173D-D02C-44C7-BA4F-9E53AA9B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7924" y="5570166"/>
                <a:ext cx="1901929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𝑟𝑖𝑔h𝑡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+2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3AA7F676-A03D-4D14-B746-B5312BAC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906" y="5570166"/>
                <a:ext cx="2096538" cy="550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𝑝𝑎𝑟𝑒𝑛𝑡</m:t>
                      </m:r>
                      <m:d>
                        <m:dPr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𝑖𝑛𝑡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3" name="Textplatzhalter 2">
                <a:extLst>
                  <a:ext uri="{FF2B5EF4-FFF2-40B4-BE49-F238E27FC236}">
                    <a16:creationId xmlns:a16="http://schemas.microsoft.com/office/drawing/2014/main" id="{BCE4727A-C77E-49B0-A8C3-D4E70B95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3" y="5570166"/>
                <a:ext cx="2790704" cy="550706"/>
              </a:xfrm>
              <a:prstGeom prst="rect">
                <a:avLst/>
              </a:prstGeom>
              <a:blipFill>
                <a:blip r:embed="rId5"/>
                <a:stretch>
                  <a:fillRect r="-3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60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Parent node, left and right nodes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F2C2A12-C5B8-4044-847D-FDC4037DD3B8}"/>
              </a:ext>
            </a:extLst>
          </p:cNvPr>
          <p:cNvSpPr/>
          <p:nvPr/>
        </p:nvSpPr>
        <p:spPr>
          <a:xfrm>
            <a:off x="850980" y="1037303"/>
            <a:ext cx="7835519" cy="52897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class Heap():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__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init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__(self, a=[], size=10):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a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size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parent(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- 1) //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left(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+ 1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right(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2 *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+ 2</a:t>
            </a:r>
          </a:p>
          <a:p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def size(self):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54085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 property (max-heap)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9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1" y="463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𝑝𝑎𝑟𝑒𝑛𝑡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59896D30-620B-431E-8D9F-CD340CE9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2435751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E31D1780-2A63-43D3-8A7A-BFA08929C149}"/>
              </a:ext>
            </a:extLst>
          </p:cNvPr>
          <p:cNvSpPr/>
          <p:nvPr/>
        </p:nvSpPr>
        <p:spPr>
          <a:xfrm>
            <a:off x="2665436" y="5023049"/>
            <a:ext cx="6419570" cy="139397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check_heap_property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range(1,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Heap.parent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    return False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return True</a:t>
            </a:r>
          </a:p>
        </p:txBody>
      </p:sp>
    </p:spTree>
    <p:extLst>
      <p:ext uri="{BB962C8B-B14F-4D97-AF65-F5344CB8AC3E}">
        <p14:creationId xmlns:p14="http://schemas.microsoft.com/office/powerpoint/2010/main" val="1740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331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</p:spPr>
            <p:txBody>
              <a:bodyPr/>
              <a:lstStyle/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platzhalter 2">
                <a:extLst>
                  <a:ext uri="{FF2B5EF4-FFF2-40B4-BE49-F238E27FC236}">
                    <a16:creationId xmlns:a16="http://schemas.microsoft.com/office/drawing/2014/main" id="{6AE141F8-AAE8-4993-AFC6-954B4B972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9681" y="5425196"/>
                <a:ext cx="1534282" cy="5507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45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context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BSc Applied Data Science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Module: Fundamentals of Data Science and Engineering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Some other courses from this module: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Computer Science and Programming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and Design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Foundations of Artificial Intelligence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Fundamentals of Web Programming and Application Development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But also: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Legal Aspects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Societal and Ethical Impacts of Data Science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2906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8699949">
            <a:off x="1986261" y="3023632"/>
            <a:ext cx="1160913" cy="40881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6BC8EE-BED0-4F49-B0C1-EC58D610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8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81F91D60-4DF5-4009-AA9D-A4259C725C3C}"/>
              </a:ext>
            </a:extLst>
          </p:cNvPr>
          <p:cNvSpPr/>
          <p:nvPr/>
        </p:nvSpPr>
        <p:spPr>
          <a:xfrm rot="10800000">
            <a:off x="2424330" y="3807229"/>
            <a:ext cx="1684897" cy="225041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AA3DF0A3-2DFE-4F6E-AA55-75526CBC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7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91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3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6D882558-C764-47F6-92DB-9156B4712D14}"/>
              </a:ext>
            </a:extLst>
          </p:cNvPr>
          <p:cNvSpPr/>
          <p:nvPr/>
        </p:nvSpPr>
        <p:spPr>
          <a:xfrm rot="8961794" flipH="1">
            <a:off x="1938138" y="2895489"/>
            <a:ext cx="1216938" cy="49711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4CB9AE3-7994-4A7C-9220-DB81A654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3360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(1)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9C135ECA-0F59-4A6D-B32B-9BA4A83B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48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8075BC6-1A9D-4A9F-A9D2-C413627E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16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4E75FF8-95D8-4917-9E7C-B043BD2E5A74}"/>
              </a:ext>
            </a:extLst>
          </p:cNvPr>
          <p:cNvSpPr/>
          <p:nvPr/>
        </p:nvSpPr>
        <p:spPr>
          <a:xfrm rot="8069846">
            <a:off x="1169176" y="3736734"/>
            <a:ext cx="931911" cy="389789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AFDEA552-C689-49EA-9BC6-B90DB062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2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10557985-725B-4485-856A-0A2A34DB319F}"/>
              </a:ext>
            </a:extLst>
          </p:cNvPr>
          <p:cNvSpPr/>
          <p:nvPr/>
        </p:nvSpPr>
        <p:spPr>
          <a:xfrm rot="2674317" flipV="1">
            <a:off x="2236638" y="3823732"/>
            <a:ext cx="915559" cy="295395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solidFill>
            <a:srgbClr val="BFBFBF"/>
          </a:solidFill>
          <a:ln w="36720">
            <a:solidFill>
              <a:srgbClr val="BFBFB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ED00BB0B-46D6-4FF9-AB7D-31FC29E64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65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6244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8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FF57897-CCEC-4ED1-B32B-1E657D11A319}"/>
              </a:ext>
            </a:extLst>
          </p:cNvPr>
          <p:cNvSpPr/>
          <p:nvPr/>
        </p:nvSpPr>
        <p:spPr>
          <a:xfrm rot="2822173" flipH="1" flipV="1">
            <a:off x="2332201" y="3712543"/>
            <a:ext cx="882275" cy="439603"/>
          </a:xfrm>
          <a:custGeom>
            <a:avLst/>
            <a:gdLst/>
            <a:ahLst/>
            <a:cxnLst/>
            <a:rect l="0" t="0" r="r" b="b"/>
            <a:pathLst>
              <a:path w="3810" h="1159" fill="none">
                <a:moveTo>
                  <a:pt x="0" y="0"/>
                </a:moveTo>
                <a:cubicBezTo>
                  <a:pt x="254" y="997"/>
                  <a:pt x="2032" y="2013"/>
                  <a:pt x="3810" y="0"/>
                </a:cubicBezTo>
              </a:path>
            </a:pathLst>
          </a:custGeom>
          <a:ln w="3672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EFF0B22-44A9-4E8D-A5E9-EA00E59DF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26863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10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2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2" y="391793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91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8" y="462986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1" y="463785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(3)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180C418-B244-49F3-A008-C57DF42C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53428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71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F52D410-F0A9-418A-AE70-7B743F8152B9}"/>
              </a:ext>
            </a:extLst>
          </p:cNvPr>
          <p:cNvSpPr/>
          <p:nvPr/>
        </p:nvSpPr>
        <p:spPr>
          <a:xfrm>
            <a:off x="275793" y="1371600"/>
            <a:ext cx="8715807" cy="4375355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l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Heap.left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r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Heap.right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l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endParaRPr lang="en-US" sz="1800" spc="-1" dirty="0">
              <a:solidFill>
                <a:srgbClr val="0F0F0F"/>
              </a:solidFill>
              <a:latin typeface="Consolas" panose="020B0609020204030204" pitchFamily="49" charset="0"/>
            </a:endParaRP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r &lt;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and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[r] &gt;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largest = r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if largest != i: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[largest]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(largest)</a:t>
            </a:r>
          </a:p>
        </p:txBody>
      </p:sp>
    </p:spTree>
    <p:extLst>
      <p:ext uri="{BB962C8B-B14F-4D97-AF65-F5344CB8AC3E}">
        <p14:creationId xmlns:p14="http://schemas.microsoft.com/office/powerpoint/2010/main" val="16142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goals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4357878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Learn about: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Basic data structures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Stacks, queues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Trees, graphs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Hash tables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algorithmic techniques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Randomized, greedy algorithms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Famous data science algorithms</a:t>
            </a:r>
          </a:p>
          <a:p>
            <a:pPr marL="1428750" lvl="2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Decision trees, K-means, PageRank,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priori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Understand: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Usage of data structures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Advanced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algorithmic thinking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modern algorithms in Python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Additionally: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Student goals: to pass the examination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Bonus goal for all: to have fun 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heapifying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links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closest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also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Heapyfing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involves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comparisons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visit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towards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leaf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ignore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multiplicative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worst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case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53135"/>
                <a:ext cx="8229300" cy="32846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4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2180808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lang="de-DE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0" lang="de-DE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: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Is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the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sequence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 (23, 17, 14, 6, 13, 10, 1, 5, 7, 12) a </a:t>
                </a:r>
                <a:r>
                  <a:rPr kumimoji="0" lang="de-DE" sz="18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heap</a:t>
                </a:r>
                <a:r>
                  <a:rPr kumimoji="0" lang="de-DE" sz="18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2: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(2)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(27, 17, 3, 16, 13, 10, 1, 5, 7, 12, 4, 8, 9, 0).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3: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element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larger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its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children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4: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What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is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effect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of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calling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&gt; 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 2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?</a:t>
                </a:r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2585323"/>
              </a:xfrm>
              <a:prstGeom prst="rect">
                <a:avLst/>
              </a:prstGeom>
              <a:blipFill>
                <a:blip r:embed="rId3"/>
                <a:stretch>
                  <a:fillRect l="-617" t="-980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714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CDA64D3-1198-4A7E-B97D-27FF9041FEAA}"/>
              </a:ext>
            </a:extLst>
          </p:cNvPr>
          <p:cNvSpPr txBox="1">
            <a:spLocks/>
          </p:cNvSpPr>
          <p:nvPr/>
        </p:nvSpPr>
        <p:spPr>
          <a:xfrm>
            <a:off x="469681" y="5425196"/>
            <a:ext cx="8229300" cy="83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half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i.e.,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nodes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satisfy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heaps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heapify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 half</a:t>
            </a:r>
          </a:p>
        </p:txBody>
      </p:sp>
    </p:spTree>
    <p:extLst>
      <p:ext uri="{BB962C8B-B14F-4D97-AF65-F5344CB8AC3E}">
        <p14:creationId xmlns:p14="http://schemas.microsoft.com/office/powerpoint/2010/main" val="24607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2B23757A-A034-4FD1-A96D-AE386BBBF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3948340" y="3923903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733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1819445" y="391552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9549A0EE-8503-4B54-A163-57A78585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8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79610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5777753" y="3211300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8E05BCE3-0A4A-43AE-A591-2D019213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82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3256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2891537" y="3196134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4210346E-453E-4D01-A30D-997CDB286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64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6708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03962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EC12D11-BABD-4700-91DA-676CD612FFAF}"/>
              </a:ext>
            </a:extLst>
          </p:cNvPr>
          <p:cNvSpPr/>
          <p:nvPr/>
        </p:nvSpPr>
        <p:spPr>
          <a:xfrm>
            <a:off x="4337156" y="24769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platzhalter 2">
                <a:extLst>
                  <a:ext uri="{FF2B5EF4-FFF2-40B4-BE49-F238E27FC236}">
                    <a16:creationId xmlns:a16="http://schemas.microsoft.com/office/drawing/2014/main" id="{DC6825C6-2915-4CFF-9F1E-89A4E3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1393532" cy="550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6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Build heap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283FFEF-70D5-4A15-9249-7B9E85A64B41}"/>
              </a:ext>
            </a:extLst>
          </p:cNvPr>
          <p:cNvSpPr/>
          <p:nvPr/>
        </p:nvSpPr>
        <p:spPr>
          <a:xfrm>
            <a:off x="1273768" y="1558413"/>
            <a:ext cx="6710026" cy="1465006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def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// 2 - 1, -1,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10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Course workload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3721774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3 academic hours every week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These are 2 hours and 15 minutes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Mondays: 12:30 – 15:00 (also: Tuesday April 1</a:t>
            </a:r>
            <a:r>
              <a:rPr lang="en-US" sz="1800" baseline="30000" noProof="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, 14:00 – 16:30)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earn 6 ECTS points for the course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This amounts to 6 x 25h =  </a:t>
            </a:r>
            <a:r>
              <a:rPr lang="en-US" dirty="0"/>
              <a:t>150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 of work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Lectures: 14 x 3h = 42h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Remaining 108h: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 x ~10h </a:t>
            </a:r>
            <a:r>
              <a:rPr lang="en-US" sz="1800" noProof="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≅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70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Preparation for the exam: </a:t>
            </a:r>
            <a:r>
              <a:rPr lang="en-US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38</a:t>
            </a:r>
            <a:r>
              <a:rPr lang="en-US" sz="1800" noProof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88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AT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de-AT" sz="1800" i="1" dirty="0" err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such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sub>
                      </m:sSub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Finally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iterate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all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heights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total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1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AT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h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  <m:r>
                            <a:rPr lang="de-AT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𝑂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de-AT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4430314"/>
              </a:xfrm>
              <a:blipFill>
                <a:blip r:embed="rId3"/>
                <a:stretch>
                  <a:fillRect r="-154" b="-2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7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16621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/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5: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Illustrate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operation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on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array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(5, 3, 17, 10, 84, 19, 6, 22, 9).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lang="de-DE" sz="18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lang="de-DE" sz="18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Task 6: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Why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do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want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loop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index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i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decease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 </m:t>
                    </m:r>
                  </m:oMath>
                </a14:m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0,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rather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then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increase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from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0 </a:t>
                </a:r>
                <a:r>
                  <a:rPr lang="de-DE" sz="1800" dirty="0" err="1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to</a:t>
                </a:r>
                <a:r>
                  <a:rPr lang="de-DE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𝑠𝑖𝑧𝑒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// 2 – 1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Textfeld 2">
                <a:extLst>
                  <a:ext uri="{FF2B5EF4-FFF2-40B4-BE49-F238E27FC236}">
                    <a16:creationId xmlns:a16="http://schemas.microsoft.com/office/drawing/2014/main" id="{B1AB2DE2-BFB4-403B-9976-58C0812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5600"/>
                <a:ext cx="8229600" cy="1477328"/>
              </a:xfrm>
              <a:prstGeom prst="rect">
                <a:avLst/>
              </a:prstGeom>
              <a:blipFill>
                <a:blip r:embed="rId3"/>
                <a:stretch>
                  <a:fillRect l="-593" t="-2058" b="-535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634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1" y="319693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6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7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183526" y="391793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47905" y="3911600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292602" y="4629864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𝑏𝑢𝑖𝑙𝑑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de-AT" sz="1800" i="1" dirty="0" err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maximum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exchange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last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reduce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size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1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Children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but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root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not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342900">
                  <a:buFont typeface="+mj-lt"/>
                  <a:buAutoNum type="arabicPeriod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h𝑒𝑎𝑝𝑖𝑓𝑦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(0)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repeat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2.</a:t>
                </a: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42625134-84D0-4499-8FDF-9C25BEF2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1" y="5425196"/>
                <a:ext cx="8229300" cy="550706"/>
              </a:xfrm>
              <a:prstGeom prst="rect">
                <a:avLst/>
              </a:prstGeom>
              <a:blipFill>
                <a:blip r:embed="rId3"/>
                <a:stretch>
                  <a:fillRect t="-88889" b="-10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3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𝑏𝑢𝑖𝑙𝑑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_</m:t>
                      </m:r>
                      <m:r>
                        <a:rPr lang="de-AT" sz="1800" i="1" dirty="0" err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</m:t>
                      </m:r>
                      <m:r>
                        <a:rPr lang="de-AT" sz="1800" i="1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4B335DD-2C49-4B56-9370-87E8C79D1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5717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0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2549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94578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345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948A29A-9A52-446A-8815-6126B9B0DD1B}"/>
              </a:ext>
            </a:extLst>
          </p:cNvPr>
          <p:cNvCxnSpPr>
            <a:stCxn id="13" idx="3"/>
            <a:endCxn id="18" idx="7"/>
          </p:cNvCxnSpPr>
          <p:nvPr/>
        </p:nvCxnSpPr>
        <p:spPr>
          <a:xfrm flipH="1">
            <a:off x="375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3493590" y="463785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3504331" y="433007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6CFA768-8A4B-4A2B-B8C7-3A958BCD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5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C0D1905A-B101-4F85-8AC2-8A7191515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06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087906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6865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8012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D1365C5-FF82-4059-B19C-CE71FDB7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66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05895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B4AA363-AF20-48D6-8BD3-21DCCE40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9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4621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09755"/>
              </p:ext>
            </p:extLst>
          </p:nvPr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2731610" y="461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F27D5D-1535-431E-909F-5C77AEAA4B86}"/>
              </a:ext>
            </a:extLst>
          </p:cNvPr>
          <p:cNvCxnSpPr>
            <a:stCxn id="12" idx="5"/>
            <a:endCxn id="17" idx="1"/>
          </p:cNvCxnSpPr>
          <p:nvPr/>
        </p:nvCxnSpPr>
        <p:spPr>
          <a:xfrm>
            <a:off x="231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2773590" y="4637436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2777742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𝑠𝑤𝑎𝑝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AT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E023EDC-B559-4F3D-9D65-957532B0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864549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31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599"/>
            <a:ext cx="7955280" cy="3348063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Mathematical examples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Programming exercises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You will need to answer questions and solve smaller problems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We will have smaller exercises and problems to solve during class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Most important: your own participation!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in-class participation: you need a laptop with installed requirements!</a:t>
            </a:r>
            <a:endParaRPr lang="en-US" sz="18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08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𝑠𝑖𝑧𝑒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70C1895D-E4C5-4CFC-A17D-62A4ECCA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3022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88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77294" y="247743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5964201" y="3196939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9" y="3911600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8236800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8351575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/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h𝑒𝑎𝑝𝑖𝑓𝑦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(0)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A37CE357-EEE0-445E-BA3B-66D46733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6" y="5580776"/>
                <a:ext cx="140211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3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91848"/>
              </p:ext>
            </p:extLst>
          </p:nvPr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/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de-AT" sz="18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−=1</m:t>
                      </m:r>
                    </m:oMath>
                  </m:oMathPara>
                </a14:m>
                <a:endParaRPr lang="de-AT" sz="1800" dirty="0"/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359FDC1-CFB8-4FEA-864A-F1F2B377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46" y="5580776"/>
                <a:ext cx="9197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566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375E719-B4B7-4B6A-88B7-031A373024F6}"/>
              </a:ext>
            </a:extLst>
          </p:cNvPr>
          <p:cNvSpPr/>
          <p:nvPr/>
        </p:nvSpPr>
        <p:spPr>
          <a:xfrm>
            <a:off x="1032877" y="1543665"/>
            <a:ext cx="7236051" cy="2276168"/>
          </a:xfrm>
          <a:prstGeom prst="rect">
            <a:avLst/>
          </a:prstGeom>
          <a:solidFill>
            <a:srgbClr val="DAE3F3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def heapsort(self):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self.build_heap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for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in range(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len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) - 1, 0, -1):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 =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i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],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self.a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self.size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spc="-1" dirty="0" err="1">
                <a:solidFill>
                  <a:srgbClr val="0F0F0F"/>
                </a:solidFill>
                <a:latin typeface="Consolas" panose="020B0609020204030204" pitchFamily="49" charset="0"/>
              </a:rPr>
              <a:t>self.heapify</a:t>
            </a:r>
            <a:r>
              <a:rPr lang="en-US" sz="1800" spc="-1" dirty="0">
                <a:solidFill>
                  <a:srgbClr val="0F0F0F"/>
                </a:solidFill>
                <a:latin typeface="Consolas" panose="020B0609020204030204" pitchFamily="49" charset="0"/>
              </a:rPr>
              <a:t>(0)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14559237-D5A3-48F8-B83A-8BDE149FC2EC}"/>
              </a:ext>
            </a:extLst>
          </p:cNvPr>
          <p:cNvSpPr txBox="1">
            <a:spLocks/>
          </p:cNvSpPr>
          <p:nvPr/>
        </p:nvSpPr>
        <p:spPr>
          <a:xfrm>
            <a:off x="495863" y="436385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Notebook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15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Heapsort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FC49C21-4EDC-49AB-88F2-B803568CBB24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51583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282CC0-5FD2-4739-8F7B-1BA022E39885}"/>
              </a:ext>
            </a:extLst>
          </p:cNvPr>
          <p:cNvGraphicFramePr>
            <a:graphicFrameLocks noGrp="1"/>
          </p:cNvGraphicFramePr>
          <p:nvPr/>
        </p:nvGraphicFramePr>
        <p:xfrm>
          <a:off x="4494251" y="1144996"/>
          <a:ext cx="452983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983">
                  <a:extLst>
                    <a:ext uri="{9D8B030D-6E8A-4147-A177-3AD203B41FA5}">
                      <a16:colId xmlns:a16="http://schemas.microsoft.com/office/drawing/2014/main" val="2987258123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20627452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81943886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941964045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400113474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883156179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2515628111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043724596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1852794032"/>
                    </a:ext>
                  </a:extLst>
                </a:gridCol>
                <a:gridCol w="452983">
                  <a:extLst>
                    <a:ext uri="{9D8B030D-6E8A-4147-A177-3AD203B41FA5}">
                      <a16:colId xmlns:a16="http://schemas.microsoft.com/office/drawing/2014/main" val="32339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6574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76314C63-9824-4B5B-AF07-A257852AF4FD}"/>
              </a:ext>
            </a:extLst>
          </p:cNvPr>
          <p:cNvSpPr/>
          <p:nvPr/>
        </p:nvSpPr>
        <p:spPr>
          <a:xfrm>
            <a:off x="4531610" y="245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2C242C1-4D9C-4C41-98B6-81C9B1301F6C}"/>
              </a:ext>
            </a:extLst>
          </p:cNvPr>
          <p:cNvSpPr/>
          <p:nvPr/>
        </p:nvSpPr>
        <p:spPr>
          <a:xfrm>
            <a:off x="309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A6A383-6DE1-424E-8688-EC3C18FCFBDC}"/>
              </a:ext>
            </a:extLst>
          </p:cNvPr>
          <p:cNvSpPr/>
          <p:nvPr/>
        </p:nvSpPr>
        <p:spPr>
          <a:xfrm>
            <a:off x="5971610" y="317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E4888A-1AE0-4D1B-9501-A5FFEEBE2F9D}"/>
              </a:ext>
            </a:extLst>
          </p:cNvPr>
          <p:cNvSpPr/>
          <p:nvPr/>
        </p:nvSpPr>
        <p:spPr>
          <a:xfrm>
            <a:off x="2011610" y="3891325"/>
            <a:ext cx="360000" cy="360000"/>
          </a:xfrm>
          <a:prstGeom prst="ellipse">
            <a:avLst/>
          </a:prstGeom>
          <a:solidFill>
            <a:srgbClr val="EAEF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C71442B-4876-404C-97E4-02BBCD902007}"/>
              </a:ext>
            </a:extLst>
          </p:cNvPr>
          <p:cNvSpPr/>
          <p:nvPr/>
        </p:nvSpPr>
        <p:spPr>
          <a:xfrm>
            <a:off x="417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88A0FC0-C4C3-41BC-B391-EE159FB1A72B}"/>
              </a:ext>
            </a:extLst>
          </p:cNvPr>
          <p:cNvSpPr/>
          <p:nvPr/>
        </p:nvSpPr>
        <p:spPr>
          <a:xfrm>
            <a:off x="489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43EA6C-E5AC-4B2E-A2A3-F1B0D97F459D}"/>
              </a:ext>
            </a:extLst>
          </p:cNvPr>
          <p:cNvSpPr/>
          <p:nvPr/>
        </p:nvSpPr>
        <p:spPr>
          <a:xfrm>
            <a:off x="7051610" y="389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FC4BB9-C4AA-47C2-B5A5-BE7FF92DB746}"/>
              </a:ext>
            </a:extLst>
          </p:cNvPr>
          <p:cNvSpPr/>
          <p:nvPr/>
        </p:nvSpPr>
        <p:spPr>
          <a:xfrm>
            <a:off x="1291610" y="461132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1152CD3-585E-4C8D-9DE9-E1E79FA1C0F8}"/>
              </a:ext>
            </a:extLst>
          </p:cNvPr>
          <p:cNvSpPr/>
          <p:nvPr/>
        </p:nvSpPr>
        <p:spPr>
          <a:xfrm>
            <a:off x="8171576" y="455087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B6EA091-AFAF-49B7-B837-87B4550E234B}"/>
              </a:ext>
            </a:extLst>
          </p:cNvPr>
          <p:cNvSpPr/>
          <p:nvPr/>
        </p:nvSpPr>
        <p:spPr>
          <a:xfrm>
            <a:off x="8621275" y="4550454"/>
            <a:ext cx="360000" cy="360000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25CCEB-64BD-479F-A5D2-4360DD72CC9D}"/>
              </a:ext>
            </a:extLst>
          </p:cNvPr>
          <p:cNvSpPr/>
          <p:nvPr/>
        </p:nvSpPr>
        <p:spPr>
          <a:xfrm>
            <a:off x="4531609" y="2477436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FC46B62-95EE-443A-93B5-FC5798F2DFCD}"/>
              </a:ext>
            </a:extLst>
          </p:cNvPr>
          <p:cNvSpPr/>
          <p:nvPr/>
        </p:nvSpPr>
        <p:spPr>
          <a:xfrm>
            <a:off x="4573591" y="2193197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FAE7ADB-08BB-4BB7-898A-F9BC295ED5A1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339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36AA771-6456-4E17-B948-227956EF2521}"/>
              </a:ext>
            </a:extLst>
          </p:cNvPr>
          <p:cNvCxnSpPr>
            <a:stCxn id="5" idx="5"/>
            <a:endCxn id="11" idx="1"/>
          </p:cNvCxnSpPr>
          <p:nvPr/>
        </p:nvCxnSpPr>
        <p:spPr>
          <a:xfrm>
            <a:off x="4838889" y="2758604"/>
            <a:ext cx="118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3E18822-FA59-4B1A-B248-33B9670B5158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231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8D1951E-4D4C-4B73-9327-5B15618FD8F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33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FFAB9FE-7191-488A-BBFF-1AB3DE387E39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98889" y="4198604"/>
            <a:ext cx="46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FEBAD28-6B68-4D00-BE1F-828EBAAAB941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519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256B9-48B5-4406-944C-132C3B4FE49A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6278889" y="3478604"/>
            <a:ext cx="825442" cy="4654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3397F81D-4F9E-49C3-A813-B4CF20012DC2}"/>
              </a:ext>
            </a:extLst>
          </p:cNvPr>
          <p:cNvSpPr/>
          <p:nvPr/>
        </p:nvSpPr>
        <p:spPr>
          <a:xfrm>
            <a:off x="3133590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3CD0B-9662-41E9-A0A2-F4078459C45B}"/>
              </a:ext>
            </a:extLst>
          </p:cNvPr>
          <p:cNvSpPr/>
          <p:nvPr/>
        </p:nvSpPr>
        <p:spPr>
          <a:xfrm>
            <a:off x="6009885" y="3196939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98A9EB1-EF9B-467A-9C50-1E20AD7DBB7F}"/>
              </a:ext>
            </a:extLst>
          </p:cNvPr>
          <p:cNvSpPr/>
          <p:nvPr/>
        </p:nvSpPr>
        <p:spPr>
          <a:xfrm>
            <a:off x="2049646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A3BECA6-DCDF-437A-85F3-D9087D82195F}"/>
              </a:ext>
            </a:extLst>
          </p:cNvPr>
          <p:cNvSpPr/>
          <p:nvPr/>
        </p:nvSpPr>
        <p:spPr>
          <a:xfrm>
            <a:off x="4229210" y="391793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0F5171C-8691-496A-BC98-9BE3432714AB}"/>
              </a:ext>
            </a:extLst>
          </p:cNvPr>
          <p:cNvSpPr/>
          <p:nvPr/>
        </p:nvSpPr>
        <p:spPr>
          <a:xfrm>
            <a:off x="4934668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402F2D3-317B-4823-8A1B-50C05CC22AC3}"/>
              </a:ext>
            </a:extLst>
          </p:cNvPr>
          <p:cNvSpPr/>
          <p:nvPr/>
        </p:nvSpPr>
        <p:spPr>
          <a:xfrm>
            <a:off x="7093589" y="3911600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5C8472B-72D5-41B0-958B-91ED0C6E6F4C}"/>
              </a:ext>
            </a:extLst>
          </p:cNvPr>
          <p:cNvSpPr/>
          <p:nvPr/>
        </p:nvSpPr>
        <p:spPr>
          <a:xfrm>
            <a:off x="1338286" y="4629864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C1A74E5-3F8D-4DDB-B28C-3F688C08F6E6}"/>
              </a:ext>
            </a:extLst>
          </p:cNvPr>
          <p:cNvSpPr/>
          <p:nvPr/>
        </p:nvSpPr>
        <p:spPr>
          <a:xfrm>
            <a:off x="8167871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BD50A7-DED3-4E13-A99F-5CD7C469BAA5}"/>
              </a:ext>
            </a:extLst>
          </p:cNvPr>
          <p:cNvSpPr/>
          <p:nvPr/>
        </p:nvSpPr>
        <p:spPr>
          <a:xfrm>
            <a:off x="8617570" y="457698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FF46DB9-D10D-487E-BF3B-0955F53CABE7}"/>
              </a:ext>
            </a:extLst>
          </p:cNvPr>
          <p:cNvSpPr/>
          <p:nvPr/>
        </p:nvSpPr>
        <p:spPr>
          <a:xfrm>
            <a:off x="3131425" y="29162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02C3970-D930-4C2D-810E-5413016E51A2}"/>
              </a:ext>
            </a:extLst>
          </p:cNvPr>
          <p:cNvSpPr/>
          <p:nvPr/>
        </p:nvSpPr>
        <p:spPr>
          <a:xfrm>
            <a:off x="6009887" y="2911994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2BCFB16-9B66-4DF4-91F4-1C60D29F5BA5}"/>
              </a:ext>
            </a:extLst>
          </p:cNvPr>
          <p:cNvSpPr/>
          <p:nvPr/>
        </p:nvSpPr>
        <p:spPr>
          <a:xfrm>
            <a:off x="2035804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8F92CF6-5131-409F-B4A2-0617DDFA81AA}"/>
              </a:ext>
            </a:extLst>
          </p:cNvPr>
          <p:cNvSpPr/>
          <p:nvPr/>
        </p:nvSpPr>
        <p:spPr>
          <a:xfrm>
            <a:off x="4216305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6F450E2-CA5B-4C21-8208-FA714AE366E2}"/>
              </a:ext>
            </a:extLst>
          </p:cNvPr>
          <p:cNvSpPr/>
          <p:nvPr/>
        </p:nvSpPr>
        <p:spPr>
          <a:xfrm>
            <a:off x="4928761" y="3617232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430722E-CADC-4263-929A-F8D5DEC71E91}"/>
              </a:ext>
            </a:extLst>
          </p:cNvPr>
          <p:cNvSpPr/>
          <p:nvPr/>
        </p:nvSpPr>
        <p:spPr>
          <a:xfrm>
            <a:off x="7082852" y="3616126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B692C53-8E2F-4475-A546-F50EC395C81D}"/>
              </a:ext>
            </a:extLst>
          </p:cNvPr>
          <p:cNvSpPr/>
          <p:nvPr/>
        </p:nvSpPr>
        <p:spPr>
          <a:xfrm>
            <a:off x="1324204" y="432965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9B7AB24-2C25-4971-A3C1-24BB78828485}"/>
              </a:ext>
            </a:extLst>
          </p:cNvPr>
          <p:cNvSpPr/>
          <p:nvPr/>
        </p:nvSpPr>
        <p:spPr>
          <a:xfrm>
            <a:off x="8217708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65CE8A9-3118-4403-8FDE-8D41B64F90CF}"/>
              </a:ext>
            </a:extLst>
          </p:cNvPr>
          <p:cNvSpPr/>
          <p:nvPr/>
        </p:nvSpPr>
        <p:spPr>
          <a:xfrm>
            <a:off x="8673996" y="4269208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platzhalter 2">
            <a:extLst>
              <a:ext uri="{FF2B5EF4-FFF2-40B4-BE49-F238E27FC236}">
                <a16:creationId xmlns:a16="http://schemas.microsoft.com/office/drawing/2014/main" id="{7FB07C91-9C97-49C9-A62E-0D71955916CB}"/>
              </a:ext>
            </a:extLst>
          </p:cNvPr>
          <p:cNvSpPr txBox="1">
            <a:spLocks/>
          </p:cNvSpPr>
          <p:nvPr/>
        </p:nvSpPr>
        <p:spPr>
          <a:xfrm>
            <a:off x="446702" y="5342163"/>
            <a:ext cx="8229300" cy="36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>
              <a:buFont typeface="Wingdings" panose="05000000000000000000" pitchFamily="2" charset="2"/>
              <a:buChar char="v"/>
            </a:pPr>
            <a:r>
              <a:rPr lang="de-AT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de-AT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880542A-8B94-452B-BA6E-493AD90793C3}"/>
              </a:ext>
            </a:extLst>
          </p:cNvPr>
          <p:cNvSpPr/>
          <p:nvPr/>
        </p:nvSpPr>
        <p:spPr>
          <a:xfrm>
            <a:off x="7779596" y="2277139"/>
            <a:ext cx="229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616CDC0-FB8E-4E12-AA15-F35583C1C35B}"/>
              </a:ext>
            </a:extLst>
          </p:cNvPr>
          <p:cNvCxnSpPr/>
          <p:nvPr/>
        </p:nvCxnSpPr>
        <p:spPr>
          <a:xfrm flipV="1">
            <a:off x="7894371" y="1957303"/>
            <a:ext cx="0" cy="319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19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Complexity of 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</p:spPr>
            <p:txBody>
              <a:bodyPr/>
              <a:lstStyle/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Complexity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heapifying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heapify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Hence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have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 + 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00050" indent="-285750">
                  <a:buFont typeface="Wingdings" panose="05000000000000000000" pitchFamily="2" charset="2"/>
                  <a:buChar char="v"/>
                </a:pP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de-AT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AT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⁡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de-AT" sz="180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de-AT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platzhalter 2">
                <a:extLst>
                  <a:ext uri="{FF2B5EF4-FFF2-40B4-BE49-F238E27FC236}">
                    <a16:creationId xmlns:a16="http://schemas.microsoft.com/office/drawing/2014/main" id="{69CE01EA-17F8-4425-9699-9D2739C9A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7882" y="1486392"/>
                <a:ext cx="8229300" cy="1942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5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57200" y="1606216"/>
            <a:ext cx="8229600" cy="171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640"/>
              </a:spcBef>
            </a:pPr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1C8A42-093C-4664-A394-225128BAD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600"/>
            <a:ext cx="8229300" cy="1144800"/>
          </a:xfrm>
        </p:spPr>
        <p:txBody>
          <a:bodyPr/>
          <a:lstStyle/>
          <a:p>
            <a:pPr algn="ctr"/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endParaRPr lang="de-AT" sz="4400" b="1" dirty="0"/>
          </a:p>
        </p:txBody>
      </p:sp>
    </p:spTree>
    <p:extLst>
      <p:ext uri="{BB962C8B-B14F-4D97-AF65-F5344CB8AC3E}">
        <p14:creationId xmlns:p14="http://schemas.microsoft.com/office/powerpoint/2010/main" val="3634929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EA7F6-CEB4-E947-A101-B48740C7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0" y="460800"/>
            <a:ext cx="8229300" cy="1144800"/>
          </a:xfrm>
        </p:spPr>
        <p:txBody>
          <a:bodyPr/>
          <a:lstStyle/>
          <a:p>
            <a:pPr algn="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Student task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1AB2DE2-BFB4-403B-9976-58C0812A00AF}"/>
              </a:ext>
            </a:extLst>
          </p:cNvPr>
          <p:cNvSpPr txBox="1"/>
          <p:nvPr/>
        </p:nvSpPr>
        <p:spPr>
          <a:xfrm>
            <a:off x="457200" y="1605600"/>
            <a:ext cx="8229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de-DE" sz="18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the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running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time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of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heapsort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on an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array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already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sorted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in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What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about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decreasing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de-DE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order</a:t>
            </a:r>
            <a:r>
              <a:rPr kumimoji="0" lang="de-DE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</a:t>
            </a:r>
            <a:endParaRPr lang="de-DE" sz="18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4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313944" y="27432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chemeClr val="dk1"/>
              </a:buClr>
              <a:buSzPts val="2800"/>
            </a:pPr>
            <a:r>
              <a:rPr lang="en-US" sz="2800" b="1" noProof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Grading</a:t>
            </a: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A06721-95BA-46D7-AE41-D450F4F36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5600"/>
            <a:ext cx="7955280" cy="1638532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Final oral exam: 33%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Homework: 34%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1800" noProof="0" dirty="0">
                <a:latin typeface="Calibri" panose="020F0502020204030204" pitchFamily="34" charset="0"/>
                <a:cs typeface="Calibri" panose="020F0502020204030204" pitchFamily="34" charset="0"/>
              </a:rPr>
              <a:t>In-class participation: 33%</a:t>
            </a: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en-US" sz="18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4E49BE6-4E85-4362-BFEA-68298FDC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5759"/>
              </p:ext>
            </p:extLst>
          </p:nvPr>
        </p:nvGraphicFramePr>
        <p:xfrm>
          <a:off x="2402840" y="2735247"/>
          <a:ext cx="40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5153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3967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(Excellent)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5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80 - 89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(Good)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7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70 - 79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(Average)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60 - 69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(Sufficient)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9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(Fail)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08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2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4395</Words>
  <Application>Microsoft Macintosh PowerPoint</Application>
  <PresentationFormat>On-screen Show (4:3)</PresentationFormat>
  <Paragraphs>1853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Calibri</vt:lpstr>
      <vt:lpstr>Cambria Math</vt:lpstr>
      <vt:lpstr>Blackadder ITC</vt:lpstr>
      <vt:lpstr>Wingdings</vt:lpstr>
      <vt:lpstr>Arial</vt:lpstr>
      <vt:lpstr>Consolas</vt:lpstr>
      <vt:lpstr>Office Theme</vt:lpstr>
      <vt:lpstr>1_Office Theme</vt:lpstr>
      <vt:lpstr>Algorithms and Data Structures </vt:lpstr>
      <vt:lpstr>Outline</vt:lpstr>
      <vt:lpstr>Course organization</vt:lpstr>
      <vt:lpstr>Lecturer</vt:lpstr>
      <vt:lpstr>Course context</vt:lpstr>
      <vt:lpstr>Course goals</vt:lpstr>
      <vt:lpstr>Course workload</vt:lpstr>
      <vt:lpstr>Grading</vt:lpstr>
      <vt:lpstr>Grading</vt:lpstr>
      <vt:lpstr>Academic Misconduct</vt:lpstr>
      <vt:lpstr>Course schedule</vt:lpstr>
      <vt:lpstr>Course schedule</vt:lpstr>
      <vt:lpstr>Course logistics</vt:lpstr>
      <vt:lpstr>Question policy</vt:lpstr>
      <vt:lpstr>Recap of algorithms: Exhaustive enumeration</vt:lpstr>
      <vt:lpstr>Square root</vt:lpstr>
      <vt:lpstr>Algorithm</vt:lpstr>
      <vt:lpstr>Square root algorithm</vt:lpstr>
      <vt:lpstr>Recap of algorithms: Gradient descent</vt:lpstr>
      <vt:lpstr>Least squares</vt:lpstr>
      <vt:lpstr>Least squares</vt:lpstr>
      <vt:lpstr>Example of the approximation error</vt:lpstr>
      <vt:lpstr>Least squares</vt:lpstr>
      <vt:lpstr>Gradient descent</vt:lpstr>
      <vt:lpstr>Gradient descent</vt:lpstr>
      <vt:lpstr>Recap of algorithms: 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Example of merging</vt:lpstr>
      <vt:lpstr>Merge sort</vt:lpstr>
      <vt:lpstr>Data structures and algorithms</vt:lpstr>
      <vt:lpstr>Close relation between data structures and algorithms</vt:lpstr>
      <vt:lpstr>(Binary) heap</vt:lpstr>
      <vt:lpstr>Parent node, left and right nodes</vt:lpstr>
      <vt:lpstr>Parent node, left and right nodes</vt:lpstr>
      <vt:lpstr>Heap property (max-heap)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Heapifying</vt:lpstr>
      <vt:lpstr>Complexity of heapifying</vt:lpstr>
      <vt:lpstr>Exercise</vt:lpstr>
      <vt:lpstr>Student task</vt:lpstr>
      <vt:lpstr>Build heap</vt:lpstr>
      <vt:lpstr>Build heap</vt:lpstr>
      <vt:lpstr>Build heap</vt:lpstr>
      <vt:lpstr>Build heap</vt:lpstr>
      <vt:lpstr>Build heap</vt:lpstr>
      <vt:lpstr>Build heap</vt:lpstr>
      <vt:lpstr>Build heap</vt:lpstr>
      <vt:lpstr>Complexity of heap building</vt:lpstr>
      <vt:lpstr>Exercise</vt:lpstr>
      <vt:lpstr>Student task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Complexity of heapsort</vt:lpstr>
      <vt:lpstr>Exercise</vt:lpstr>
      <vt:lpstr>Student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 Basics of Computer Programming</dc:title>
  <dc:creator>Lyndon Nixon</dc:creator>
  <cp:lastModifiedBy>Ingo Frommholz</cp:lastModifiedBy>
  <cp:revision>864</cp:revision>
  <dcterms:modified xsi:type="dcterms:W3CDTF">2025-05-30T13:47:05Z</dcterms:modified>
</cp:coreProperties>
</file>